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6"/>
  </p:notesMasterIdLst>
  <p:sldIdLst>
    <p:sldId id="256" r:id="rId2"/>
    <p:sldId id="304" r:id="rId3"/>
    <p:sldId id="305" r:id="rId4"/>
    <p:sldId id="306" r:id="rId5"/>
    <p:sldId id="308" r:id="rId6"/>
    <p:sldId id="303" r:id="rId7"/>
    <p:sldId id="270" r:id="rId8"/>
    <p:sldId id="309" r:id="rId9"/>
    <p:sldId id="311" r:id="rId10"/>
    <p:sldId id="310" r:id="rId11"/>
    <p:sldId id="312" r:id="rId12"/>
    <p:sldId id="313" r:id="rId13"/>
    <p:sldId id="314" r:id="rId14"/>
    <p:sldId id="316" r:id="rId15"/>
    <p:sldId id="317" r:id="rId16"/>
    <p:sldId id="318" r:id="rId17"/>
    <p:sldId id="320" r:id="rId18"/>
    <p:sldId id="337" r:id="rId19"/>
    <p:sldId id="332" r:id="rId20"/>
    <p:sldId id="333" r:id="rId21"/>
    <p:sldId id="330" r:id="rId22"/>
    <p:sldId id="331" r:id="rId23"/>
    <p:sldId id="319" r:id="rId24"/>
    <p:sldId id="329" r:id="rId25"/>
    <p:sldId id="334" r:id="rId26"/>
    <p:sldId id="321" r:id="rId27"/>
    <p:sldId id="335" r:id="rId28"/>
    <p:sldId id="336" r:id="rId29"/>
    <p:sldId id="271" r:id="rId30"/>
    <p:sldId id="261" r:id="rId31"/>
    <p:sldId id="322" r:id="rId32"/>
    <p:sldId id="275" r:id="rId33"/>
    <p:sldId id="324" r:id="rId34"/>
    <p:sldId id="325" r:id="rId35"/>
  </p:sldIdLst>
  <p:sldSz cx="9144000" cy="5143500" type="screen16x9"/>
  <p:notesSz cx="6858000" cy="9144000"/>
  <p:embeddedFontLst>
    <p:embeddedFont>
      <p:font typeface="Comic Sans MS" panose="030F0702030302020204" pitchFamily="66" charset="0"/>
      <p:regular r:id="rId37"/>
      <p:bold r:id="rId38"/>
      <p:italic r:id="rId39"/>
      <p:boldItalic r:id="rId40"/>
    </p:embeddedFont>
    <p:embeddedFont>
      <p:font typeface="Fira Code" panose="020B0809050000020004" pitchFamily="49" charset="0"/>
      <p:regular r:id="rId41"/>
      <p:bold r:id="rId42"/>
    </p:embeddedFont>
    <p:embeddedFont>
      <p:font typeface="Fira Code Light" panose="020B0809050000020004" pitchFamily="49" charset="0"/>
      <p:regular r:id="rId43"/>
      <p:bold r:id="rId44"/>
    </p:embeddedFont>
    <p:embeddedFont>
      <p:font typeface="Oswald" panose="00000500000000000000" pitchFamily="2" charset="0"/>
      <p:regular r:id="rId45"/>
      <p:bold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3CC95D8D-03CB-4939-8C6F-FCA35EA9CCE8}">
          <p14:sldIdLst>
            <p14:sldId id="256"/>
            <p14:sldId id="304"/>
            <p14:sldId id="305"/>
            <p14:sldId id="306"/>
          </p14:sldIdLst>
        </p14:section>
        <p14:section name="Abstract" id="{77EB1956-E152-4CCE-BE84-54E3449A5382}">
          <p14:sldIdLst>
            <p14:sldId id="308"/>
            <p14:sldId id="303"/>
            <p14:sldId id="270"/>
          </p14:sldIdLst>
        </p14:section>
        <p14:section name="Relevance" id="{D02E9F82-EAB0-45DC-8FA8-EE7FBE2A8300}">
          <p14:sldIdLst>
            <p14:sldId id="309"/>
            <p14:sldId id="311"/>
            <p14:sldId id="310"/>
          </p14:sldIdLst>
        </p14:section>
        <p14:section name="Methodology" id="{8F503945-AED3-426D-85A9-BCDE88A4D3F6}">
          <p14:sldIdLst>
            <p14:sldId id="312"/>
            <p14:sldId id="313"/>
          </p14:sldIdLst>
        </p14:section>
        <p14:section name="Design" id="{39E1F72F-0331-4C4D-BE90-C4D80144F40B}">
          <p14:sldIdLst>
            <p14:sldId id="314"/>
            <p14:sldId id="316"/>
          </p14:sldIdLst>
        </p14:section>
        <p14:section name="Tools" id="{49528C04-0490-4089-B9DB-41295BDB532D}">
          <p14:sldIdLst>
            <p14:sldId id="317"/>
            <p14:sldId id="318"/>
          </p14:sldIdLst>
        </p14:section>
        <p14:section name="Working" id="{426C36F1-BC46-4E40-914B-BC6871326E71}">
          <p14:sldIdLst>
            <p14:sldId id="320"/>
            <p14:sldId id="337"/>
            <p14:sldId id="332"/>
            <p14:sldId id="333"/>
            <p14:sldId id="330"/>
            <p14:sldId id="331"/>
            <p14:sldId id="319"/>
            <p14:sldId id="329"/>
            <p14:sldId id="334"/>
          </p14:sldIdLst>
        </p14:section>
        <p14:section name="Limitations &amp; Scope" id="{47FAD334-C14A-4150-8FBD-0EF61600E5E3}">
          <p14:sldIdLst>
            <p14:sldId id="321"/>
            <p14:sldId id="335"/>
            <p14:sldId id="336"/>
            <p14:sldId id="271"/>
            <p14:sldId id="261"/>
          </p14:sldIdLst>
        </p14:section>
        <p14:section name="Conclusion" id="{60F3F5BA-C38D-48C8-A966-D3B24E62785E}">
          <p14:sldIdLst>
            <p14:sldId id="322"/>
            <p14:sldId id="275"/>
            <p14:sldId id="324"/>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7A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5ADB57-68A1-4A88-A3D0-73C859412D94}">
  <a:tblStyle styleId="{2C5ADB57-68A1-4A88-A3D0-73C859412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8299" autoAdjust="0"/>
  </p:normalViewPr>
  <p:slideViewPr>
    <p:cSldViewPr snapToGrid="0">
      <p:cViewPr>
        <p:scale>
          <a:sx n="90" d="100"/>
          <a:sy n="90" d="100"/>
        </p:scale>
        <p:origin x="68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7C2F6E-D005-4CDD-B29B-7149FC9C315D}" type="doc">
      <dgm:prSet loTypeId="urn:microsoft.com/office/officeart/2005/8/layout/bProcess2" loCatId="process" qsTypeId="urn:microsoft.com/office/officeart/2005/8/quickstyle/simple1" qsCatId="simple" csTypeId="urn:microsoft.com/office/officeart/2005/8/colors/colorful2" csCatId="colorful" phldr="1"/>
      <dgm:spPr/>
      <dgm:t>
        <a:bodyPr/>
        <a:lstStyle/>
        <a:p>
          <a:endParaRPr lang="en-IN"/>
        </a:p>
      </dgm:t>
    </dgm:pt>
    <dgm:pt modelId="{4CC165D7-5F76-4C64-B16D-8E0F7A4E4A14}">
      <dgm:prSet phldrT="[Text]"/>
      <dgm:spPr/>
      <dgm:t>
        <a:bodyPr/>
        <a:lstStyle/>
        <a:p>
          <a:r>
            <a:rPr lang="en-IN" dirty="0"/>
            <a:t>Importing modules required</a:t>
          </a:r>
        </a:p>
      </dgm:t>
    </dgm:pt>
    <dgm:pt modelId="{AE6F6F69-2048-446A-B972-36620B7E2DFB}" type="parTrans" cxnId="{D68E9298-8B95-47B6-A5E5-2A84AAFF2C24}">
      <dgm:prSet/>
      <dgm:spPr/>
      <dgm:t>
        <a:bodyPr/>
        <a:lstStyle/>
        <a:p>
          <a:endParaRPr lang="en-IN"/>
        </a:p>
      </dgm:t>
    </dgm:pt>
    <dgm:pt modelId="{313D9CDA-304A-4B2C-BC7F-8AF3EEDC2B6D}" type="sibTrans" cxnId="{D68E9298-8B95-47B6-A5E5-2A84AAFF2C24}">
      <dgm:prSet/>
      <dgm:spPr/>
      <dgm:t>
        <a:bodyPr/>
        <a:lstStyle/>
        <a:p>
          <a:endParaRPr lang="en-IN"/>
        </a:p>
      </dgm:t>
    </dgm:pt>
    <dgm:pt modelId="{FDF901C2-7EEA-4462-82B3-17107639B14B}">
      <dgm:prSet phldrT="[Text]" custT="1"/>
      <dgm:spPr/>
      <dgm:t>
        <a:bodyPr/>
        <a:lstStyle/>
        <a:p>
          <a:r>
            <a:rPr lang="en-IN" sz="1100" dirty="0"/>
            <a:t>Collecting dataset</a:t>
          </a:r>
        </a:p>
      </dgm:t>
    </dgm:pt>
    <dgm:pt modelId="{8549E1B1-C0AC-49FD-9A6F-003BD36BBEB8}" type="parTrans" cxnId="{D2C5C1C8-FBDF-4939-B4C6-9402C7F4525D}">
      <dgm:prSet/>
      <dgm:spPr/>
      <dgm:t>
        <a:bodyPr/>
        <a:lstStyle/>
        <a:p>
          <a:endParaRPr lang="en-IN"/>
        </a:p>
      </dgm:t>
    </dgm:pt>
    <dgm:pt modelId="{0B0FE528-D4EE-42A8-B2A8-554B7899DBDF}" type="sibTrans" cxnId="{D2C5C1C8-FBDF-4939-B4C6-9402C7F4525D}">
      <dgm:prSet/>
      <dgm:spPr/>
      <dgm:t>
        <a:bodyPr/>
        <a:lstStyle/>
        <a:p>
          <a:endParaRPr lang="en-IN"/>
        </a:p>
      </dgm:t>
    </dgm:pt>
    <dgm:pt modelId="{8EC70A03-0950-4AD8-BDED-4FAB1D9B0F5E}">
      <dgm:prSet phldrT="[Text]" custT="1"/>
      <dgm:spPr/>
      <dgm:t>
        <a:bodyPr/>
        <a:lstStyle/>
        <a:p>
          <a:r>
            <a:rPr lang="en-IN" sz="1000" dirty="0"/>
            <a:t>Data pre-processing</a:t>
          </a:r>
        </a:p>
      </dgm:t>
    </dgm:pt>
    <dgm:pt modelId="{C9F15EC7-66FA-4587-951D-BB28EEC9F4C8}" type="parTrans" cxnId="{908278C5-D6AF-4F85-B968-E4A3EC5643AB}">
      <dgm:prSet/>
      <dgm:spPr/>
      <dgm:t>
        <a:bodyPr/>
        <a:lstStyle/>
        <a:p>
          <a:endParaRPr lang="en-IN"/>
        </a:p>
      </dgm:t>
    </dgm:pt>
    <dgm:pt modelId="{DC95C1ED-3D14-486E-9E16-5A1BA815BABB}" type="sibTrans" cxnId="{908278C5-D6AF-4F85-B968-E4A3EC5643AB}">
      <dgm:prSet/>
      <dgm:spPr/>
      <dgm:t>
        <a:bodyPr/>
        <a:lstStyle/>
        <a:p>
          <a:endParaRPr lang="en-IN"/>
        </a:p>
      </dgm:t>
    </dgm:pt>
    <dgm:pt modelId="{8D8B3F8D-0203-451B-A0FE-586BD9B4E331}">
      <dgm:prSet phldrT="[Text]" custT="1"/>
      <dgm:spPr/>
      <dgm:t>
        <a:bodyPr/>
        <a:lstStyle/>
        <a:p>
          <a:r>
            <a:rPr lang="en-IN" sz="1400" dirty="0"/>
            <a:t>Train the model</a:t>
          </a:r>
        </a:p>
      </dgm:t>
    </dgm:pt>
    <dgm:pt modelId="{83396703-2228-4368-8DA0-25655683245A}" type="parTrans" cxnId="{7EFB914B-B67B-4444-BA87-E44F256BFB5E}">
      <dgm:prSet/>
      <dgm:spPr/>
      <dgm:t>
        <a:bodyPr/>
        <a:lstStyle/>
        <a:p>
          <a:endParaRPr lang="en-IN"/>
        </a:p>
      </dgm:t>
    </dgm:pt>
    <dgm:pt modelId="{82FE3AAC-C646-47C8-BA50-829605DA7ED4}" type="sibTrans" cxnId="{7EFB914B-B67B-4444-BA87-E44F256BFB5E}">
      <dgm:prSet/>
      <dgm:spPr/>
      <dgm:t>
        <a:bodyPr/>
        <a:lstStyle/>
        <a:p>
          <a:endParaRPr lang="en-IN"/>
        </a:p>
      </dgm:t>
    </dgm:pt>
    <dgm:pt modelId="{D758C9B8-0FBF-4633-86DF-20D78C2F6848}">
      <dgm:prSet phldrT="[Text]" custT="1"/>
      <dgm:spPr/>
      <dgm:t>
        <a:bodyPr/>
        <a:lstStyle/>
        <a:p>
          <a:r>
            <a:rPr lang="en-IN" sz="1050" dirty="0"/>
            <a:t>Analysis and evaluation</a:t>
          </a:r>
        </a:p>
      </dgm:t>
    </dgm:pt>
    <dgm:pt modelId="{07EB923B-95A9-4D38-A8E0-A0653022A16D}" type="parTrans" cxnId="{1291C676-3E89-4731-9744-C9E7B4526A67}">
      <dgm:prSet/>
      <dgm:spPr/>
      <dgm:t>
        <a:bodyPr/>
        <a:lstStyle/>
        <a:p>
          <a:endParaRPr lang="en-IN"/>
        </a:p>
      </dgm:t>
    </dgm:pt>
    <dgm:pt modelId="{24E48E15-C954-4458-96E8-66B66888F23B}" type="sibTrans" cxnId="{1291C676-3E89-4731-9744-C9E7B4526A67}">
      <dgm:prSet/>
      <dgm:spPr/>
      <dgm:t>
        <a:bodyPr/>
        <a:lstStyle/>
        <a:p>
          <a:endParaRPr lang="en-IN"/>
        </a:p>
      </dgm:t>
    </dgm:pt>
    <dgm:pt modelId="{3A411977-A87F-41B6-ADA2-9DBF8DA0FC5E}">
      <dgm:prSet phldrT="[Text]" custT="1"/>
      <dgm:spPr/>
      <dgm:t>
        <a:bodyPr/>
        <a:lstStyle/>
        <a:p>
          <a:r>
            <a:rPr lang="en-IN" sz="900" dirty="0"/>
            <a:t>Component designing</a:t>
          </a:r>
        </a:p>
      </dgm:t>
    </dgm:pt>
    <dgm:pt modelId="{A614E732-F327-4C0A-91C9-E7FD964679CE}" type="parTrans" cxnId="{BDC06622-C2D6-498F-AB2D-4265B4F7387F}">
      <dgm:prSet/>
      <dgm:spPr/>
      <dgm:t>
        <a:bodyPr/>
        <a:lstStyle/>
        <a:p>
          <a:endParaRPr lang="en-IN"/>
        </a:p>
      </dgm:t>
    </dgm:pt>
    <dgm:pt modelId="{88EE72E5-A81B-4B24-BB9D-8CE9DD9C9506}" type="sibTrans" cxnId="{BDC06622-C2D6-498F-AB2D-4265B4F7387F}">
      <dgm:prSet/>
      <dgm:spPr/>
      <dgm:t>
        <a:bodyPr/>
        <a:lstStyle/>
        <a:p>
          <a:endParaRPr lang="en-IN"/>
        </a:p>
      </dgm:t>
    </dgm:pt>
    <dgm:pt modelId="{688DBB51-36A9-4176-9E1F-BC982AED1EB7}">
      <dgm:prSet phldrT="[Text]" custT="1"/>
      <dgm:spPr/>
      <dgm:t>
        <a:bodyPr/>
        <a:lstStyle/>
        <a:p>
          <a:r>
            <a:rPr lang="en-IN" sz="1600" dirty="0"/>
            <a:t>Front End</a:t>
          </a:r>
        </a:p>
      </dgm:t>
    </dgm:pt>
    <dgm:pt modelId="{84681453-199F-40AD-A005-0BD878EEF666}" type="parTrans" cxnId="{466965E9-99C9-4E58-B716-554D5A892664}">
      <dgm:prSet/>
      <dgm:spPr/>
      <dgm:t>
        <a:bodyPr/>
        <a:lstStyle/>
        <a:p>
          <a:endParaRPr lang="en-IN"/>
        </a:p>
      </dgm:t>
    </dgm:pt>
    <dgm:pt modelId="{1E8EA606-9DF5-4057-9AC6-66D4BF31F9FE}" type="sibTrans" cxnId="{466965E9-99C9-4E58-B716-554D5A892664}">
      <dgm:prSet/>
      <dgm:spPr/>
      <dgm:t>
        <a:bodyPr/>
        <a:lstStyle/>
        <a:p>
          <a:endParaRPr lang="en-IN"/>
        </a:p>
      </dgm:t>
    </dgm:pt>
    <dgm:pt modelId="{77EC7E92-27B1-4E54-910D-98BA768794F7}">
      <dgm:prSet phldrT="[Text]" custT="1"/>
      <dgm:spPr/>
      <dgm:t>
        <a:bodyPr/>
        <a:lstStyle/>
        <a:p>
          <a:r>
            <a:rPr lang="en-IN" sz="900" dirty="0"/>
            <a:t>Combining components with ML</a:t>
          </a:r>
        </a:p>
      </dgm:t>
    </dgm:pt>
    <dgm:pt modelId="{661971F6-818C-4464-A917-90513B4F5305}" type="parTrans" cxnId="{00DA08A2-385B-4F76-BC94-4A0DB9A9DD8F}">
      <dgm:prSet/>
      <dgm:spPr/>
      <dgm:t>
        <a:bodyPr/>
        <a:lstStyle/>
        <a:p>
          <a:endParaRPr lang="en-IN"/>
        </a:p>
      </dgm:t>
    </dgm:pt>
    <dgm:pt modelId="{827A4A42-999B-4E1C-9D3D-65EBC1064367}" type="sibTrans" cxnId="{00DA08A2-385B-4F76-BC94-4A0DB9A9DD8F}">
      <dgm:prSet/>
      <dgm:spPr/>
      <dgm:t>
        <a:bodyPr/>
        <a:lstStyle/>
        <a:p>
          <a:endParaRPr lang="en-IN"/>
        </a:p>
      </dgm:t>
    </dgm:pt>
    <dgm:pt modelId="{FBA80994-2807-47E0-B53F-203FE18FE602}">
      <dgm:prSet phldrT="[Text]"/>
      <dgm:spPr/>
      <dgm:t>
        <a:bodyPr/>
        <a:lstStyle/>
        <a:p>
          <a:r>
            <a:rPr lang="en-IN" dirty="0"/>
            <a:t>Final Testing</a:t>
          </a:r>
        </a:p>
      </dgm:t>
    </dgm:pt>
    <dgm:pt modelId="{5AA30645-B17B-421E-A1DB-265E77B218C6}" type="parTrans" cxnId="{29E7B70E-21F4-439A-93EE-5719ABAC9BF7}">
      <dgm:prSet/>
      <dgm:spPr/>
      <dgm:t>
        <a:bodyPr/>
        <a:lstStyle/>
        <a:p>
          <a:endParaRPr lang="en-IN"/>
        </a:p>
      </dgm:t>
    </dgm:pt>
    <dgm:pt modelId="{617FE6A6-666D-4DE0-A7C7-95E3A92F4F8A}" type="sibTrans" cxnId="{29E7B70E-21F4-439A-93EE-5719ABAC9BF7}">
      <dgm:prSet/>
      <dgm:spPr/>
      <dgm:t>
        <a:bodyPr/>
        <a:lstStyle/>
        <a:p>
          <a:endParaRPr lang="en-IN"/>
        </a:p>
      </dgm:t>
    </dgm:pt>
    <dgm:pt modelId="{25416614-8EEB-4C37-A02D-9FB82FD8ADF4}" type="pres">
      <dgm:prSet presAssocID="{3C7C2F6E-D005-4CDD-B29B-7149FC9C315D}" presName="diagram" presStyleCnt="0">
        <dgm:presLayoutVars>
          <dgm:dir/>
          <dgm:resizeHandles/>
        </dgm:presLayoutVars>
      </dgm:prSet>
      <dgm:spPr/>
    </dgm:pt>
    <dgm:pt modelId="{BCA853BB-CC2F-4C68-A532-3B656D20B402}" type="pres">
      <dgm:prSet presAssocID="{4CC165D7-5F76-4C64-B16D-8E0F7A4E4A14}" presName="firstNode" presStyleLbl="node1" presStyleIdx="0" presStyleCnt="9">
        <dgm:presLayoutVars>
          <dgm:bulletEnabled val="1"/>
        </dgm:presLayoutVars>
      </dgm:prSet>
      <dgm:spPr/>
    </dgm:pt>
    <dgm:pt modelId="{0715070C-C989-4858-B932-348FFB06CADE}" type="pres">
      <dgm:prSet presAssocID="{313D9CDA-304A-4B2C-BC7F-8AF3EEDC2B6D}" presName="sibTrans" presStyleLbl="sibTrans2D1" presStyleIdx="0" presStyleCnt="8"/>
      <dgm:spPr/>
    </dgm:pt>
    <dgm:pt modelId="{86DD0529-A46B-4474-AC63-433770C4FF50}" type="pres">
      <dgm:prSet presAssocID="{FDF901C2-7EEA-4462-82B3-17107639B14B}" presName="middleNode" presStyleCnt="0"/>
      <dgm:spPr/>
    </dgm:pt>
    <dgm:pt modelId="{515D615F-86D3-45D0-8CDC-AF931CDD157E}" type="pres">
      <dgm:prSet presAssocID="{FDF901C2-7EEA-4462-82B3-17107639B14B}" presName="padding" presStyleLbl="node1" presStyleIdx="0" presStyleCnt="9"/>
      <dgm:spPr/>
    </dgm:pt>
    <dgm:pt modelId="{262119E7-4F94-4449-ACE2-E0F33E51C29A}" type="pres">
      <dgm:prSet presAssocID="{FDF901C2-7EEA-4462-82B3-17107639B14B}" presName="shape" presStyleLbl="node1" presStyleIdx="1" presStyleCnt="9">
        <dgm:presLayoutVars>
          <dgm:bulletEnabled val="1"/>
        </dgm:presLayoutVars>
      </dgm:prSet>
      <dgm:spPr/>
    </dgm:pt>
    <dgm:pt modelId="{0E8779D2-7428-4403-B743-CA0617AA9AF2}" type="pres">
      <dgm:prSet presAssocID="{0B0FE528-D4EE-42A8-B2A8-554B7899DBDF}" presName="sibTrans" presStyleLbl="sibTrans2D1" presStyleIdx="1" presStyleCnt="8"/>
      <dgm:spPr/>
    </dgm:pt>
    <dgm:pt modelId="{4CBFBBAF-9318-4774-90E5-159F86CD096D}" type="pres">
      <dgm:prSet presAssocID="{8EC70A03-0950-4AD8-BDED-4FAB1D9B0F5E}" presName="middleNode" presStyleCnt="0"/>
      <dgm:spPr/>
    </dgm:pt>
    <dgm:pt modelId="{64FC5C5C-E184-4BB9-B593-A5ABE3619D6D}" type="pres">
      <dgm:prSet presAssocID="{8EC70A03-0950-4AD8-BDED-4FAB1D9B0F5E}" presName="padding" presStyleLbl="node1" presStyleIdx="1" presStyleCnt="9"/>
      <dgm:spPr/>
    </dgm:pt>
    <dgm:pt modelId="{3FA79858-033D-4BA8-8CE1-96CA8FF4448C}" type="pres">
      <dgm:prSet presAssocID="{8EC70A03-0950-4AD8-BDED-4FAB1D9B0F5E}" presName="shape" presStyleLbl="node1" presStyleIdx="2" presStyleCnt="9">
        <dgm:presLayoutVars>
          <dgm:bulletEnabled val="1"/>
        </dgm:presLayoutVars>
      </dgm:prSet>
      <dgm:spPr/>
    </dgm:pt>
    <dgm:pt modelId="{7E709912-70D0-48EF-8D9B-7340138DFFC8}" type="pres">
      <dgm:prSet presAssocID="{DC95C1ED-3D14-486E-9E16-5A1BA815BABB}" presName="sibTrans" presStyleLbl="sibTrans2D1" presStyleIdx="2" presStyleCnt="8"/>
      <dgm:spPr/>
    </dgm:pt>
    <dgm:pt modelId="{AA00E1A0-4319-4171-8B5E-204EE7502FB2}" type="pres">
      <dgm:prSet presAssocID="{8D8B3F8D-0203-451B-A0FE-586BD9B4E331}" presName="middleNode" presStyleCnt="0"/>
      <dgm:spPr/>
    </dgm:pt>
    <dgm:pt modelId="{175A5D62-CD57-4835-8E7B-94C09FD88B2A}" type="pres">
      <dgm:prSet presAssocID="{8D8B3F8D-0203-451B-A0FE-586BD9B4E331}" presName="padding" presStyleLbl="node1" presStyleIdx="2" presStyleCnt="9"/>
      <dgm:spPr/>
    </dgm:pt>
    <dgm:pt modelId="{28493E76-411D-41E9-A39D-9A794E447D93}" type="pres">
      <dgm:prSet presAssocID="{8D8B3F8D-0203-451B-A0FE-586BD9B4E331}" presName="shape" presStyleLbl="node1" presStyleIdx="3" presStyleCnt="9">
        <dgm:presLayoutVars>
          <dgm:bulletEnabled val="1"/>
        </dgm:presLayoutVars>
      </dgm:prSet>
      <dgm:spPr/>
    </dgm:pt>
    <dgm:pt modelId="{63B53DAF-FD24-4F88-A10D-4A78A5E36AAE}" type="pres">
      <dgm:prSet presAssocID="{82FE3AAC-C646-47C8-BA50-829605DA7ED4}" presName="sibTrans" presStyleLbl="sibTrans2D1" presStyleIdx="3" presStyleCnt="8"/>
      <dgm:spPr/>
    </dgm:pt>
    <dgm:pt modelId="{4791BD54-C273-4E8A-914A-7AE28E7FB433}" type="pres">
      <dgm:prSet presAssocID="{D758C9B8-0FBF-4633-86DF-20D78C2F6848}" presName="middleNode" presStyleCnt="0"/>
      <dgm:spPr/>
    </dgm:pt>
    <dgm:pt modelId="{C3BBC6B0-602E-4893-B8C3-2F5AEA9642C1}" type="pres">
      <dgm:prSet presAssocID="{D758C9B8-0FBF-4633-86DF-20D78C2F6848}" presName="padding" presStyleLbl="node1" presStyleIdx="3" presStyleCnt="9"/>
      <dgm:spPr/>
    </dgm:pt>
    <dgm:pt modelId="{AA191053-C26A-41D3-A5A7-F61D1FD0A761}" type="pres">
      <dgm:prSet presAssocID="{D758C9B8-0FBF-4633-86DF-20D78C2F6848}" presName="shape" presStyleLbl="node1" presStyleIdx="4" presStyleCnt="9">
        <dgm:presLayoutVars>
          <dgm:bulletEnabled val="1"/>
        </dgm:presLayoutVars>
      </dgm:prSet>
      <dgm:spPr/>
    </dgm:pt>
    <dgm:pt modelId="{704447DF-2B16-49C4-9B83-7F6C3AD018DE}" type="pres">
      <dgm:prSet presAssocID="{24E48E15-C954-4458-96E8-66B66888F23B}" presName="sibTrans" presStyleLbl="sibTrans2D1" presStyleIdx="4" presStyleCnt="8"/>
      <dgm:spPr/>
    </dgm:pt>
    <dgm:pt modelId="{4F247006-EF01-4BF9-BEC8-7AAC98C9F2E8}" type="pres">
      <dgm:prSet presAssocID="{3A411977-A87F-41B6-ADA2-9DBF8DA0FC5E}" presName="middleNode" presStyleCnt="0"/>
      <dgm:spPr/>
    </dgm:pt>
    <dgm:pt modelId="{0B9B3665-63CF-43B6-8CDC-3F1F990C023E}" type="pres">
      <dgm:prSet presAssocID="{3A411977-A87F-41B6-ADA2-9DBF8DA0FC5E}" presName="padding" presStyleLbl="node1" presStyleIdx="4" presStyleCnt="9"/>
      <dgm:spPr/>
    </dgm:pt>
    <dgm:pt modelId="{413A81A0-5809-4C2F-96A3-BD0C766006E8}" type="pres">
      <dgm:prSet presAssocID="{3A411977-A87F-41B6-ADA2-9DBF8DA0FC5E}" presName="shape" presStyleLbl="node1" presStyleIdx="5" presStyleCnt="9">
        <dgm:presLayoutVars>
          <dgm:bulletEnabled val="1"/>
        </dgm:presLayoutVars>
      </dgm:prSet>
      <dgm:spPr/>
    </dgm:pt>
    <dgm:pt modelId="{85890D52-8008-40B8-B8A4-F23F4004B180}" type="pres">
      <dgm:prSet presAssocID="{88EE72E5-A81B-4B24-BB9D-8CE9DD9C9506}" presName="sibTrans" presStyleLbl="sibTrans2D1" presStyleIdx="5" presStyleCnt="8"/>
      <dgm:spPr/>
    </dgm:pt>
    <dgm:pt modelId="{BB21002B-A8A6-40A2-B8BB-14BBAE6C9863}" type="pres">
      <dgm:prSet presAssocID="{688DBB51-36A9-4176-9E1F-BC982AED1EB7}" presName="middleNode" presStyleCnt="0"/>
      <dgm:spPr/>
    </dgm:pt>
    <dgm:pt modelId="{06B94303-E848-4DF9-8875-8C444CBA54CE}" type="pres">
      <dgm:prSet presAssocID="{688DBB51-36A9-4176-9E1F-BC982AED1EB7}" presName="padding" presStyleLbl="node1" presStyleIdx="5" presStyleCnt="9"/>
      <dgm:spPr/>
    </dgm:pt>
    <dgm:pt modelId="{CAC2BE7A-E241-4651-B109-0D8F4D96C20F}" type="pres">
      <dgm:prSet presAssocID="{688DBB51-36A9-4176-9E1F-BC982AED1EB7}" presName="shape" presStyleLbl="node1" presStyleIdx="6" presStyleCnt="9">
        <dgm:presLayoutVars>
          <dgm:bulletEnabled val="1"/>
        </dgm:presLayoutVars>
      </dgm:prSet>
      <dgm:spPr/>
    </dgm:pt>
    <dgm:pt modelId="{E1896386-ED17-4618-83DB-65C7558EC113}" type="pres">
      <dgm:prSet presAssocID="{1E8EA606-9DF5-4057-9AC6-66D4BF31F9FE}" presName="sibTrans" presStyleLbl="sibTrans2D1" presStyleIdx="6" presStyleCnt="8"/>
      <dgm:spPr/>
    </dgm:pt>
    <dgm:pt modelId="{5570E117-6029-4409-9740-430F2BF40C2C}" type="pres">
      <dgm:prSet presAssocID="{77EC7E92-27B1-4E54-910D-98BA768794F7}" presName="middleNode" presStyleCnt="0"/>
      <dgm:spPr/>
    </dgm:pt>
    <dgm:pt modelId="{53F96C7D-92A1-443B-B939-71AE704B6014}" type="pres">
      <dgm:prSet presAssocID="{77EC7E92-27B1-4E54-910D-98BA768794F7}" presName="padding" presStyleLbl="node1" presStyleIdx="6" presStyleCnt="9"/>
      <dgm:spPr/>
    </dgm:pt>
    <dgm:pt modelId="{0704A78F-7B53-4978-9732-AB6B9413E9E7}" type="pres">
      <dgm:prSet presAssocID="{77EC7E92-27B1-4E54-910D-98BA768794F7}" presName="shape" presStyleLbl="node1" presStyleIdx="7" presStyleCnt="9">
        <dgm:presLayoutVars>
          <dgm:bulletEnabled val="1"/>
        </dgm:presLayoutVars>
      </dgm:prSet>
      <dgm:spPr/>
    </dgm:pt>
    <dgm:pt modelId="{284009FA-468A-4871-B91F-AFF646A99B2B}" type="pres">
      <dgm:prSet presAssocID="{827A4A42-999B-4E1C-9D3D-65EBC1064367}" presName="sibTrans" presStyleLbl="sibTrans2D1" presStyleIdx="7" presStyleCnt="8"/>
      <dgm:spPr/>
    </dgm:pt>
    <dgm:pt modelId="{6CF70460-A8BC-4798-94C6-5C879888CB7E}" type="pres">
      <dgm:prSet presAssocID="{FBA80994-2807-47E0-B53F-203FE18FE602}" presName="lastNode" presStyleLbl="node1" presStyleIdx="8" presStyleCnt="9">
        <dgm:presLayoutVars>
          <dgm:bulletEnabled val="1"/>
        </dgm:presLayoutVars>
      </dgm:prSet>
      <dgm:spPr/>
    </dgm:pt>
  </dgm:ptLst>
  <dgm:cxnLst>
    <dgm:cxn modelId="{EDCE2905-4656-4183-8B5D-170F05E59A70}" type="presOf" srcId="{88EE72E5-A81B-4B24-BB9D-8CE9DD9C9506}" destId="{85890D52-8008-40B8-B8A4-F23F4004B180}" srcOrd="0" destOrd="0" presId="urn:microsoft.com/office/officeart/2005/8/layout/bProcess2"/>
    <dgm:cxn modelId="{29E7B70E-21F4-439A-93EE-5719ABAC9BF7}" srcId="{3C7C2F6E-D005-4CDD-B29B-7149FC9C315D}" destId="{FBA80994-2807-47E0-B53F-203FE18FE602}" srcOrd="8" destOrd="0" parTransId="{5AA30645-B17B-421E-A1DB-265E77B218C6}" sibTransId="{617FE6A6-666D-4DE0-A7C7-95E3A92F4F8A}"/>
    <dgm:cxn modelId="{BDC06622-C2D6-498F-AB2D-4265B4F7387F}" srcId="{3C7C2F6E-D005-4CDD-B29B-7149FC9C315D}" destId="{3A411977-A87F-41B6-ADA2-9DBF8DA0FC5E}" srcOrd="5" destOrd="0" parTransId="{A614E732-F327-4C0A-91C9-E7FD964679CE}" sibTransId="{88EE72E5-A81B-4B24-BB9D-8CE9DD9C9506}"/>
    <dgm:cxn modelId="{24251B23-1BAE-4441-8FCC-A1E1E021E625}" type="presOf" srcId="{688DBB51-36A9-4176-9E1F-BC982AED1EB7}" destId="{CAC2BE7A-E241-4651-B109-0D8F4D96C20F}" srcOrd="0" destOrd="0" presId="urn:microsoft.com/office/officeart/2005/8/layout/bProcess2"/>
    <dgm:cxn modelId="{068C6E31-2F25-44CF-AFA4-404721F36F46}" type="presOf" srcId="{313D9CDA-304A-4B2C-BC7F-8AF3EEDC2B6D}" destId="{0715070C-C989-4858-B932-348FFB06CADE}" srcOrd="0" destOrd="0" presId="urn:microsoft.com/office/officeart/2005/8/layout/bProcess2"/>
    <dgm:cxn modelId="{C09CFA3D-321F-42DB-B80D-CAECC76E12F9}" type="presOf" srcId="{1E8EA606-9DF5-4057-9AC6-66D4BF31F9FE}" destId="{E1896386-ED17-4618-83DB-65C7558EC113}" srcOrd="0" destOrd="0" presId="urn:microsoft.com/office/officeart/2005/8/layout/bProcess2"/>
    <dgm:cxn modelId="{7EFB914B-B67B-4444-BA87-E44F256BFB5E}" srcId="{3C7C2F6E-D005-4CDD-B29B-7149FC9C315D}" destId="{8D8B3F8D-0203-451B-A0FE-586BD9B4E331}" srcOrd="3" destOrd="0" parTransId="{83396703-2228-4368-8DA0-25655683245A}" sibTransId="{82FE3AAC-C646-47C8-BA50-829605DA7ED4}"/>
    <dgm:cxn modelId="{B8C4E74D-5424-4F5A-ACE3-BD034584DE39}" type="presOf" srcId="{827A4A42-999B-4E1C-9D3D-65EBC1064367}" destId="{284009FA-468A-4871-B91F-AFF646A99B2B}" srcOrd="0" destOrd="0" presId="urn:microsoft.com/office/officeart/2005/8/layout/bProcess2"/>
    <dgm:cxn modelId="{1291C676-3E89-4731-9744-C9E7B4526A67}" srcId="{3C7C2F6E-D005-4CDD-B29B-7149FC9C315D}" destId="{D758C9B8-0FBF-4633-86DF-20D78C2F6848}" srcOrd="4" destOrd="0" parTransId="{07EB923B-95A9-4D38-A8E0-A0653022A16D}" sibTransId="{24E48E15-C954-4458-96E8-66B66888F23B}"/>
    <dgm:cxn modelId="{B6E43B77-5535-44D8-80D2-5ECA7DF6721E}" type="presOf" srcId="{8D8B3F8D-0203-451B-A0FE-586BD9B4E331}" destId="{28493E76-411D-41E9-A39D-9A794E447D93}" srcOrd="0" destOrd="0" presId="urn:microsoft.com/office/officeart/2005/8/layout/bProcess2"/>
    <dgm:cxn modelId="{DA82918A-8232-4546-AC64-08D8EDB59C4A}" type="presOf" srcId="{D758C9B8-0FBF-4633-86DF-20D78C2F6848}" destId="{AA191053-C26A-41D3-A5A7-F61D1FD0A761}" srcOrd="0" destOrd="0" presId="urn:microsoft.com/office/officeart/2005/8/layout/bProcess2"/>
    <dgm:cxn modelId="{D68E9298-8B95-47B6-A5E5-2A84AAFF2C24}" srcId="{3C7C2F6E-D005-4CDD-B29B-7149FC9C315D}" destId="{4CC165D7-5F76-4C64-B16D-8E0F7A4E4A14}" srcOrd="0" destOrd="0" parTransId="{AE6F6F69-2048-446A-B972-36620B7E2DFB}" sibTransId="{313D9CDA-304A-4B2C-BC7F-8AF3EEDC2B6D}"/>
    <dgm:cxn modelId="{83DE1F9C-A923-491C-BBED-C17D79A12D15}" type="presOf" srcId="{4CC165D7-5F76-4C64-B16D-8E0F7A4E4A14}" destId="{BCA853BB-CC2F-4C68-A532-3B656D20B402}" srcOrd="0" destOrd="0" presId="urn:microsoft.com/office/officeart/2005/8/layout/bProcess2"/>
    <dgm:cxn modelId="{FD44B69C-689D-4458-887E-4DA78A7C8689}" type="presOf" srcId="{DC95C1ED-3D14-486E-9E16-5A1BA815BABB}" destId="{7E709912-70D0-48EF-8D9B-7340138DFFC8}" srcOrd="0" destOrd="0" presId="urn:microsoft.com/office/officeart/2005/8/layout/bProcess2"/>
    <dgm:cxn modelId="{00DA08A2-385B-4F76-BC94-4A0DB9A9DD8F}" srcId="{3C7C2F6E-D005-4CDD-B29B-7149FC9C315D}" destId="{77EC7E92-27B1-4E54-910D-98BA768794F7}" srcOrd="7" destOrd="0" parTransId="{661971F6-818C-4464-A917-90513B4F5305}" sibTransId="{827A4A42-999B-4E1C-9D3D-65EBC1064367}"/>
    <dgm:cxn modelId="{A1C9D0AF-7D60-4D4F-BB19-26F7C068D7DF}" type="presOf" srcId="{82FE3AAC-C646-47C8-BA50-829605DA7ED4}" destId="{63B53DAF-FD24-4F88-A10D-4A78A5E36AAE}" srcOrd="0" destOrd="0" presId="urn:microsoft.com/office/officeart/2005/8/layout/bProcess2"/>
    <dgm:cxn modelId="{DB5905C1-2062-491F-A9DC-DD304E50D44B}" type="presOf" srcId="{FDF901C2-7EEA-4462-82B3-17107639B14B}" destId="{262119E7-4F94-4449-ACE2-E0F33E51C29A}" srcOrd="0" destOrd="0" presId="urn:microsoft.com/office/officeart/2005/8/layout/bProcess2"/>
    <dgm:cxn modelId="{908278C5-D6AF-4F85-B968-E4A3EC5643AB}" srcId="{3C7C2F6E-D005-4CDD-B29B-7149FC9C315D}" destId="{8EC70A03-0950-4AD8-BDED-4FAB1D9B0F5E}" srcOrd="2" destOrd="0" parTransId="{C9F15EC7-66FA-4587-951D-BB28EEC9F4C8}" sibTransId="{DC95C1ED-3D14-486E-9E16-5A1BA815BABB}"/>
    <dgm:cxn modelId="{D2C5C1C8-FBDF-4939-B4C6-9402C7F4525D}" srcId="{3C7C2F6E-D005-4CDD-B29B-7149FC9C315D}" destId="{FDF901C2-7EEA-4462-82B3-17107639B14B}" srcOrd="1" destOrd="0" parTransId="{8549E1B1-C0AC-49FD-9A6F-003BD36BBEB8}" sibTransId="{0B0FE528-D4EE-42A8-B2A8-554B7899DBDF}"/>
    <dgm:cxn modelId="{8BE1EFD1-DD9C-45C6-93E8-7DEB309F240A}" type="presOf" srcId="{8EC70A03-0950-4AD8-BDED-4FAB1D9B0F5E}" destId="{3FA79858-033D-4BA8-8CE1-96CA8FF4448C}" srcOrd="0" destOrd="0" presId="urn:microsoft.com/office/officeart/2005/8/layout/bProcess2"/>
    <dgm:cxn modelId="{49D725D7-7C37-4FE9-A4D6-66BD38DA7FFD}" type="presOf" srcId="{0B0FE528-D4EE-42A8-B2A8-554B7899DBDF}" destId="{0E8779D2-7428-4403-B743-CA0617AA9AF2}" srcOrd="0" destOrd="0" presId="urn:microsoft.com/office/officeart/2005/8/layout/bProcess2"/>
    <dgm:cxn modelId="{CC7BE5D8-E707-4AA0-86AE-E907AEDAB441}" type="presOf" srcId="{77EC7E92-27B1-4E54-910D-98BA768794F7}" destId="{0704A78F-7B53-4978-9732-AB6B9413E9E7}" srcOrd="0" destOrd="0" presId="urn:microsoft.com/office/officeart/2005/8/layout/bProcess2"/>
    <dgm:cxn modelId="{466965E9-99C9-4E58-B716-554D5A892664}" srcId="{3C7C2F6E-D005-4CDD-B29B-7149FC9C315D}" destId="{688DBB51-36A9-4176-9E1F-BC982AED1EB7}" srcOrd="6" destOrd="0" parTransId="{84681453-199F-40AD-A005-0BD878EEF666}" sibTransId="{1E8EA606-9DF5-4057-9AC6-66D4BF31F9FE}"/>
    <dgm:cxn modelId="{D0201AED-F4AF-4EE9-B13B-221C1A7B7275}" type="presOf" srcId="{3C7C2F6E-D005-4CDD-B29B-7149FC9C315D}" destId="{25416614-8EEB-4C37-A02D-9FB82FD8ADF4}" srcOrd="0" destOrd="0" presId="urn:microsoft.com/office/officeart/2005/8/layout/bProcess2"/>
    <dgm:cxn modelId="{4F180FF1-8679-4183-9529-280DF9EEA112}" type="presOf" srcId="{FBA80994-2807-47E0-B53F-203FE18FE602}" destId="{6CF70460-A8BC-4798-94C6-5C879888CB7E}" srcOrd="0" destOrd="0" presId="urn:microsoft.com/office/officeart/2005/8/layout/bProcess2"/>
    <dgm:cxn modelId="{BAA6B9FA-C0DA-4394-BC16-0A12043A5EF4}" type="presOf" srcId="{24E48E15-C954-4458-96E8-66B66888F23B}" destId="{704447DF-2B16-49C4-9B83-7F6C3AD018DE}" srcOrd="0" destOrd="0" presId="urn:microsoft.com/office/officeart/2005/8/layout/bProcess2"/>
    <dgm:cxn modelId="{ACBFC5FA-802F-45A8-93F6-2945D479B308}" type="presOf" srcId="{3A411977-A87F-41B6-ADA2-9DBF8DA0FC5E}" destId="{413A81A0-5809-4C2F-96A3-BD0C766006E8}" srcOrd="0" destOrd="0" presId="urn:microsoft.com/office/officeart/2005/8/layout/bProcess2"/>
    <dgm:cxn modelId="{AB061332-E15A-4E72-B015-8EC3AE53F859}" type="presParOf" srcId="{25416614-8EEB-4C37-A02D-9FB82FD8ADF4}" destId="{BCA853BB-CC2F-4C68-A532-3B656D20B402}" srcOrd="0" destOrd="0" presId="urn:microsoft.com/office/officeart/2005/8/layout/bProcess2"/>
    <dgm:cxn modelId="{B8ABFF73-A535-4572-BB28-C66744EFD08B}" type="presParOf" srcId="{25416614-8EEB-4C37-A02D-9FB82FD8ADF4}" destId="{0715070C-C989-4858-B932-348FFB06CADE}" srcOrd="1" destOrd="0" presId="urn:microsoft.com/office/officeart/2005/8/layout/bProcess2"/>
    <dgm:cxn modelId="{AA173017-FDC6-4DFA-9496-DACFB0FC13DC}" type="presParOf" srcId="{25416614-8EEB-4C37-A02D-9FB82FD8ADF4}" destId="{86DD0529-A46B-4474-AC63-433770C4FF50}" srcOrd="2" destOrd="0" presId="urn:microsoft.com/office/officeart/2005/8/layout/bProcess2"/>
    <dgm:cxn modelId="{ADF6171B-6696-460F-A579-5539711FEFA1}" type="presParOf" srcId="{86DD0529-A46B-4474-AC63-433770C4FF50}" destId="{515D615F-86D3-45D0-8CDC-AF931CDD157E}" srcOrd="0" destOrd="0" presId="urn:microsoft.com/office/officeart/2005/8/layout/bProcess2"/>
    <dgm:cxn modelId="{EC9EB85B-1C5E-42CC-84B3-016C8277EFD1}" type="presParOf" srcId="{86DD0529-A46B-4474-AC63-433770C4FF50}" destId="{262119E7-4F94-4449-ACE2-E0F33E51C29A}" srcOrd="1" destOrd="0" presId="urn:microsoft.com/office/officeart/2005/8/layout/bProcess2"/>
    <dgm:cxn modelId="{08C0C4A7-8B0F-475B-ABB3-37A4D9C8E61C}" type="presParOf" srcId="{25416614-8EEB-4C37-A02D-9FB82FD8ADF4}" destId="{0E8779D2-7428-4403-B743-CA0617AA9AF2}" srcOrd="3" destOrd="0" presId="urn:microsoft.com/office/officeart/2005/8/layout/bProcess2"/>
    <dgm:cxn modelId="{BE11AF14-3460-44D2-9C7D-B9733F76429D}" type="presParOf" srcId="{25416614-8EEB-4C37-A02D-9FB82FD8ADF4}" destId="{4CBFBBAF-9318-4774-90E5-159F86CD096D}" srcOrd="4" destOrd="0" presId="urn:microsoft.com/office/officeart/2005/8/layout/bProcess2"/>
    <dgm:cxn modelId="{3C6A28D5-621E-4B35-AD27-E3B18D8046F0}" type="presParOf" srcId="{4CBFBBAF-9318-4774-90E5-159F86CD096D}" destId="{64FC5C5C-E184-4BB9-B593-A5ABE3619D6D}" srcOrd="0" destOrd="0" presId="urn:microsoft.com/office/officeart/2005/8/layout/bProcess2"/>
    <dgm:cxn modelId="{5CD9D32B-4979-44CB-94E7-A06337D04EBA}" type="presParOf" srcId="{4CBFBBAF-9318-4774-90E5-159F86CD096D}" destId="{3FA79858-033D-4BA8-8CE1-96CA8FF4448C}" srcOrd="1" destOrd="0" presId="urn:microsoft.com/office/officeart/2005/8/layout/bProcess2"/>
    <dgm:cxn modelId="{141E7610-9B86-450D-94D6-71E52EEA0066}" type="presParOf" srcId="{25416614-8EEB-4C37-A02D-9FB82FD8ADF4}" destId="{7E709912-70D0-48EF-8D9B-7340138DFFC8}" srcOrd="5" destOrd="0" presId="urn:microsoft.com/office/officeart/2005/8/layout/bProcess2"/>
    <dgm:cxn modelId="{40CB727B-22DC-41A6-8493-D75013063B51}" type="presParOf" srcId="{25416614-8EEB-4C37-A02D-9FB82FD8ADF4}" destId="{AA00E1A0-4319-4171-8B5E-204EE7502FB2}" srcOrd="6" destOrd="0" presId="urn:microsoft.com/office/officeart/2005/8/layout/bProcess2"/>
    <dgm:cxn modelId="{A22BF34F-A894-4FC2-B374-2D6BBA64E218}" type="presParOf" srcId="{AA00E1A0-4319-4171-8B5E-204EE7502FB2}" destId="{175A5D62-CD57-4835-8E7B-94C09FD88B2A}" srcOrd="0" destOrd="0" presId="urn:microsoft.com/office/officeart/2005/8/layout/bProcess2"/>
    <dgm:cxn modelId="{91E74CC6-F570-40C0-B0D5-29FCC56A7555}" type="presParOf" srcId="{AA00E1A0-4319-4171-8B5E-204EE7502FB2}" destId="{28493E76-411D-41E9-A39D-9A794E447D93}" srcOrd="1" destOrd="0" presId="urn:microsoft.com/office/officeart/2005/8/layout/bProcess2"/>
    <dgm:cxn modelId="{9DF7D415-ED60-437F-85BC-B4B20FA409E4}" type="presParOf" srcId="{25416614-8EEB-4C37-A02D-9FB82FD8ADF4}" destId="{63B53DAF-FD24-4F88-A10D-4A78A5E36AAE}" srcOrd="7" destOrd="0" presId="urn:microsoft.com/office/officeart/2005/8/layout/bProcess2"/>
    <dgm:cxn modelId="{37F39D4B-25BE-4BA6-A55D-B62103E105E2}" type="presParOf" srcId="{25416614-8EEB-4C37-A02D-9FB82FD8ADF4}" destId="{4791BD54-C273-4E8A-914A-7AE28E7FB433}" srcOrd="8" destOrd="0" presId="urn:microsoft.com/office/officeart/2005/8/layout/bProcess2"/>
    <dgm:cxn modelId="{3A784ACE-4681-4D17-B3CA-7CE185CD4E7F}" type="presParOf" srcId="{4791BD54-C273-4E8A-914A-7AE28E7FB433}" destId="{C3BBC6B0-602E-4893-B8C3-2F5AEA9642C1}" srcOrd="0" destOrd="0" presId="urn:microsoft.com/office/officeart/2005/8/layout/bProcess2"/>
    <dgm:cxn modelId="{AE9B481B-E21D-44FD-BF3D-8ECEB66E5BB5}" type="presParOf" srcId="{4791BD54-C273-4E8A-914A-7AE28E7FB433}" destId="{AA191053-C26A-41D3-A5A7-F61D1FD0A761}" srcOrd="1" destOrd="0" presId="urn:microsoft.com/office/officeart/2005/8/layout/bProcess2"/>
    <dgm:cxn modelId="{1C487389-6C72-42D0-963C-0A602BA1D27C}" type="presParOf" srcId="{25416614-8EEB-4C37-A02D-9FB82FD8ADF4}" destId="{704447DF-2B16-49C4-9B83-7F6C3AD018DE}" srcOrd="9" destOrd="0" presId="urn:microsoft.com/office/officeart/2005/8/layout/bProcess2"/>
    <dgm:cxn modelId="{2E7186D4-49D4-46BE-A6AD-A072B87A4852}" type="presParOf" srcId="{25416614-8EEB-4C37-A02D-9FB82FD8ADF4}" destId="{4F247006-EF01-4BF9-BEC8-7AAC98C9F2E8}" srcOrd="10" destOrd="0" presId="urn:microsoft.com/office/officeart/2005/8/layout/bProcess2"/>
    <dgm:cxn modelId="{1486A607-1FAC-4BC3-813E-4A233EB6050C}" type="presParOf" srcId="{4F247006-EF01-4BF9-BEC8-7AAC98C9F2E8}" destId="{0B9B3665-63CF-43B6-8CDC-3F1F990C023E}" srcOrd="0" destOrd="0" presId="urn:microsoft.com/office/officeart/2005/8/layout/bProcess2"/>
    <dgm:cxn modelId="{624A54C0-9804-451E-B964-43DF3CC73E8E}" type="presParOf" srcId="{4F247006-EF01-4BF9-BEC8-7AAC98C9F2E8}" destId="{413A81A0-5809-4C2F-96A3-BD0C766006E8}" srcOrd="1" destOrd="0" presId="urn:microsoft.com/office/officeart/2005/8/layout/bProcess2"/>
    <dgm:cxn modelId="{FDDBFCC6-74A3-4AB7-96B1-FFD37A030BBC}" type="presParOf" srcId="{25416614-8EEB-4C37-A02D-9FB82FD8ADF4}" destId="{85890D52-8008-40B8-B8A4-F23F4004B180}" srcOrd="11" destOrd="0" presId="urn:microsoft.com/office/officeart/2005/8/layout/bProcess2"/>
    <dgm:cxn modelId="{95B30CE2-38F4-4605-B2D0-E61580C16D45}" type="presParOf" srcId="{25416614-8EEB-4C37-A02D-9FB82FD8ADF4}" destId="{BB21002B-A8A6-40A2-B8BB-14BBAE6C9863}" srcOrd="12" destOrd="0" presId="urn:microsoft.com/office/officeart/2005/8/layout/bProcess2"/>
    <dgm:cxn modelId="{4A0A5D01-4B89-49E7-9500-781E96E7CB73}" type="presParOf" srcId="{BB21002B-A8A6-40A2-B8BB-14BBAE6C9863}" destId="{06B94303-E848-4DF9-8875-8C444CBA54CE}" srcOrd="0" destOrd="0" presId="urn:microsoft.com/office/officeart/2005/8/layout/bProcess2"/>
    <dgm:cxn modelId="{D5609CBB-362C-4FE8-A1B0-98E0491518D6}" type="presParOf" srcId="{BB21002B-A8A6-40A2-B8BB-14BBAE6C9863}" destId="{CAC2BE7A-E241-4651-B109-0D8F4D96C20F}" srcOrd="1" destOrd="0" presId="urn:microsoft.com/office/officeart/2005/8/layout/bProcess2"/>
    <dgm:cxn modelId="{09BCF430-64F6-42B4-A878-3E4473D4DB6C}" type="presParOf" srcId="{25416614-8EEB-4C37-A02D-9FB82FD8ADF4}" destId="{E1896386-ED17-4618-83DB-65C7558EC113}" srcOrd="13" destOrd="0" presId="urn:microsoft.com/office/officeart/2005/8/layout/bProcess2"/>
    <dgm:cxn modelId="{3D32B8A7-B857-4B23-90C0-A298713EDDAB}" type="presParOf" srcId="{25416614-8EEB-4C37-A02D-9FB82FD8ADF4}" destId="{5570E117-6029-4409-9740-430F2BF40C2C}" srcOrd="14" destOrd="0" presId="urn:microsoft.com/office/officeart/2005/8/layout/bProcess2"/>
    <dgm:cxn modelId="{3701EDBC-5492-4F65-A556-E01D05F7E8B6}" type="presParOf" srcId="{5570E117-6029-4409-9740-430F2BF40C2C}" destId="{53F96C7D-92A1-443B-B939-71AE704B6014}" srcOrd="0" destOrd="0" presId="urn:microsoft.com/office/officeart/2005/8/layout/bProcess2"/>
    <dgm:cxn modelId="{2CFC0411-1C41-477C-83EE-C234C2A2C2F3}" type="presParOf" srcId="{5570E117-6029-4409-9740-430F2BF40C2C}" destId="{0704A78F-7B53-4978-9732-AB6B9413E9E7}" srcOrd="1" destOrd="0" presId="urn:microsoft.com/office/officeart/2005/8/layout/bProcess2"/>
    <dgm:cxn modelId="{EB7B9F8A-15DB-4014-AC93-2019B34D5BED}" type="presParOf" srcId="{25416614-8EEB-4C37-A02D-9FB82FD8ADF4}" destId="{284009FA-468A-4871-B91F-AFF646A99B2B}" srcOrd="15" destOrd="0" presId="urn:microsoft.com/office/officeart/2005/8/layout/bProcess2"/>
    <dgm:cxn modelId="{976AA101-9288-4237-BF22-74EA1460C1F9}" type="presParOf" srcId="{25416614-8EEB-4C37-A02D-9FB82FD8ADF4}" destId="{6CF70460-A8BC-4798-94C6-5C879888CB7E}"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53BB-CC2F-4C68-A532-3B656D20B402}">
      <dsp:nvSpPr>
        <dsp:cNvPr id="0" name=""/>
        <dsp:cNvSpPr/>
      </dsp:nvSpPr>
      <dsp:spPr>
        <a:xfrm>
          <a:off x="1179437" y="867"/>
          <a:ext cx="1390189" cy="139018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Importing modules required</a:t>
          </a:r>
        </a:p>
      </dsp:txBody>
      <dsp:txXfrm>
        <a:off x="1383025" y="204455"/>
        <a:ext cx="983013" cy="983013"/>
      </dsp:txXfrm>
    </dsp:sp>
    <dsp:sp modelId="{0715070C-C989-4858-B932-348FFB06CADE}">
      <dsp:nvSpPr>
        <dsp:cNvPr id="0" name=""/>
        <dsp:cNvSpPr/>
      </dsp:nvSpPr>
      <dsp:spPr>
        <a:xfrm rot="10800000">
          <a:off x="1631249" y="1570565"/>
          <a:ext cx="486566" cy="380557"/>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119E7-4F94-4449-ACE2-E0F33E51C29A}">
      <dsp:nvSpPr>
        <dsp:cNvPr id="0" name=""/>
        <dsp:cNvSpPr/>
      </dsp:nvSpPr>
      <dsp:spPr>
        <a:xfrm>
          <a:off x="1410904" y="2109089"/>
          <a:ext cx="927256" cy="927256"/>
        </a:xfrm>
        <a:prstGeom prst="ellipse">
          <a:avLst/>
        </a:prstGeom>
        <a:solidFill>
          <a:schemeClr val="accent2">
            <a:hueOff val="-1188744"/>
            <a:satOff val="2634"/>
            <a:lumOff val="-18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Collecting dataset</a:t>
          </a:r>
        </a:p>
      </dsp:txBody>
      <dsp:txXfrm>
        <a:off x="1546697" y="2244882"/>
        <a:ext cx="655670" cy="655670"/>
      </dsp:txXfrm>
    </dsp:sp>
    <dsp:sp modelId="{0E8779D2-7428-4403-B743-CA0617AA9AF2}">
      <dsp:nvSpPr>
        <dsp:cNvPr id="0" name=""/>
        <dsp:cNvSpPr/>
      </dsp:nvSpPr>
      <dsp:spPr>
        <a:xfrm rot="10800000">
          <a:off x="1631249" y="3331587"/>
          <a:ext cx="486566" cy="380557"/>
        </a:xfrm>
        <a:prstGeom prst="triangle">
          <a:avLst/>
        </a:prstGeom>
        <a:solidFill>
          <a:schemeClr val="accent2">
            <a:hueOff val="-1358565"/>
            <a:satOff val="3010"/>
            <a:lumOff val="-210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A79858-033D-4BA8-8CE1-96CA8FF4448C}">
      <dsp:nvSpPr>
        <dsp:cNvPr id="0" name=""/>
        <dsp:cNvSpPr/>
      </dsp:nvSpPr>
      <dsp:spPr>
        <a:xfrm>
          <a:off x="1410904" y="3985845"/>
          <a:ext cx="927256" cy="927256"/>
        </a:xfrm>
        <a:prstGeom prst="ellipse">
          <a:avLst/>
        </a:prstGeom>
        <a:solidFill>
          <a:schemeClr val="accent2">
            <a:hueOff val="-2377488"/>
            <a:satOff val="5267"/>
            <a:lumOff val="-36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Data pre-processing</a:t>
          </a:r>
        </a:p>
      </dsp:txBody>
      <dsp:txXfrm>
        <a:off x="1546697" y="4121638"/>
        <a:ext cx="655670" cy="655670"/>
      </dsp:txXfrm>
    </dsp:sp>
    <dsp:sp modelId="{7E709912-70D0-48EF-8D9B-7340138DFFC8}">
      <dsp:nvSpPr>
        <dsp:cNvPr id="0" name=""/>
        <dsp:cNvSpPr/>
      </dsp:nvSpPr>
      <dsp:spPr>
        <a:xfrm rot="5400000">
          <a:off x="2684662" y="4259195"/>
          <a:ext cx="486566" cy="380557"/>
        </a:xfrm>
        <a:prstGeom prst="triangle">
          <a:avLst/>
        </a:prstGeom>
        <a:solidFill>
          <a:schemeClr val="accent2">
            <a:hueOff val="-2717130"/>
            <a:satOff val="6020"/>
            <a:lumOff val="-42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493E76-411D-41E9-A39D-9A794E447D93}">
      <dsp:nvSpPr>
        <dsp:cNvPr id="0" name=""/>
        <dsp:cNvSpPr/>
      </dsp:nvSpPr>
      <dsp:spPr>
        <a:xfrm>
          <a:off x="3496188" y="3985845"/>
          <a:ext cx="927256" cy="927256"/>
        </a:xfrm>
        <a:prstGeom prst="ellipse">
          <a:avLst/>
        </a:prstGeom>
        <a:solidFill>
          <a:schemeClr val="accent2">
            <a:hueOff val="-3566233"/>
            <a:satOff val="7901"/>
            <a:lumOff val="-5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Train the model</a:t>
          </a:r>
        </a:p>
      </dsp:txBody>
      <dsp:txXfrm>
        <a:off x="3631981" y="4121638"/>
        <a:ext cx="655670" cy="655670"/>
      </dsp:txXfrm>
    </dsp:sp>
    <dsp:sp modelId="{63B53DAF-FD24-4F88-A10D-4A78A5E36AAE}">
      <dsp:nvSpPr>
        <dsp:cNvPr id="0" name=""/>
        <dsp:cNvSpPr/>
      </dsp:nvSpPr>
      <dsp:spPr>
        <a:xfrm>
          <a:off x="3716533" y="3310046"/>
          <a:ext cx="486566" cy="380557"/>
        </a:xfrm>
        <a:prstGeom prst="triangle">
          <a:avLst/>
        </a:prstGeom>
        <a:solidFill>
          <a:schemeClr val="accent2">
            <a:hueOff val="-4075694"/>
            <a:satOff val="9030"/>
            <a:lumOff val="-630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191053-C26A-41D3-A5A7-F61D1FD0A761}">
      <dsp:nvSpPr>
        <dsp:cNvPr id="0" name=""/>
        <dsp:cNvSpPr/>
      </dsp:nvSpPr>
      <dsp:spPr>
        <a:xfrm>
          <a:off x="3496188" y="2109089"/>
          <a:ext cx="927256" cy="927256"/>
        </a:xfrm>
        <a:prstGeom prst="ellipse">
          <a:avLst/>
        </a:prstGeom>
        <a:solidFill>
          <a:schemeClr val="accent2">
            <a:hueOff val="-4754977"/>
            <a:satOff val="10535"/>
            <a:lumOff val="-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IN" sz="1050" kern="1200" dirty="0"/>
            <a:t>Analysis and evaluation</a:t>
          </a:r>
        </a:p>
      </dsp:txBody>
      <dsp:txXfrm>
        <a:off x="3631981" y="2244882"/>
        <a:ext cx="655670" cy="655670"/>
      </dsp:txXfrm>
    </dsp:sp>
    <dsp:sp modelId="{704447DF-2B16-49C4-9B83-7F6C3AD018DE}">
      <dsp:nvSpPr>
        <dsp:cNvPr id="0" name=""/>
        <dsp:cNvSpPr/>
      </dsp:nvSpPr>
      <dsp:spPr>
        <a:xfrm>
          <a:off x="3716533" y="1433290"/>
          <a:ext cx="486566" cy="380557"/>
        </a:xfrm>
        <a:prstGeom prst="triangle">
          <a:avLst/>
        </a:prstGeom>
        <a:solidFill>
          <a:schemeClr val="accent2">
            <a:hueOff val="-5434259"/>
            <a:satOff val="12040"/>
            <a:lumOff val="-840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A81A0-5809-4C2F-96A3-BD0C766006E8}">
      <dsp:nvSpPr>
        <dsp:cNvPr id="0" name=""/>
        <dsp:cNvSpPr/>
      </dsp:nvSpPr>
      <dsp:spPr>
        <a:xfrm>
          <a:off x="3496188" y="232333"/>
          <a:ext cx="927256" cy="927256"/>
        </a:xfrm>
        <a:prstGeom prst="ellipse">
          <a:avLst/>
        </a:prstGeom>
        <a:solidFill>
          <a:schemeClr val="accent2">
            <a:hueOff val="-5943721"/>
            <a:satOff val="13169"/>
            <a:lumOff val="-91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Component designing</a:t>
          </a:r>
        </a:p>
      </dsp:txBody>
      <dsp:txXfrm>
        <a:off x="3631981" y="368126"/>
        <a:ext cx="655670" cy="655670"/>
      </dsp:txXfrm>
    </dsp:sp>
    <dsp:sp modelId="{85890D52-8008-40B8-B8A4-F23F4004B180}">
      <dsp:nvSpPr>
        <dsp:cNvPr id="0" name=""/>
        <dsp:cNvSpPr/>
      </dsp:nvSpPr>
      <dsp:spPr>
        <a:xfrm rot="5400000">
          <a:off x="4769946" y="505683"/>
          <a:ext cx="486566" cy="380557"/>
        </a:xfrm>
        <a:prstGeom prst="triangle">
          <a:avLst/>
        </a:prstGeom>
        <a:solidFill>
          <a:schemeClr val="accent2">
            <a:hueOff val="-6792824"/>
            <a:satOff val="15050"/>
            <a:lumOff val="-105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C2BE7A-E241-4651-B109-0D8F4D96C20F}">
      <dsp:nvSpPr>
        <dsp:cNvPr id="0" name=""/>
        <dsp:cNvSpPr/>
      </dsp:nvSpPr>
      <dsp:spPr>
        <a:xfrm>
          <a:off x="5581473" y="232333"/>
          <a:ext cx="927256" cy="927256"/>
        </a:xfrm>
        <a:prstGeom prst="ellipse">
          <a:avLst/>
        </a:prstGeom>
        <a:solidFill>
          <a:schemeClr val="accent2">
            <a:hueOff val="-7132465"/>
            <a:satOff val="15802"/>
            <a:lumOff val="-1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Front End</a:t>
          </a:r>
        </a:p>
      </dsp:txBody>
      <dsp:txXfrm>
        <a:off x="5717266" y="368126"/>
        <a:ext cx="655670" cy="655670"/>
      </dsp:txXfrm>
    </dsp:sp>
    <dsp:sp modelId="{E1896386-ED17-4618-83DB-65C7558EC113}">
      <dsp:nvSpPr>
        <dsp:cNvPr id="0" name=""/>
        <dsp:cNvSpPr/>
      </dsp:nvSpPr>
      <dsp:spPr>
        <a:xfrm rot="10800000">
          <a:off x="5801818" y="1454831"/>
          <a:ext cx="486566" cy="380557"/>
        </a:xfrm>
        <a:prstGeom prst="triangle">
          <a:avLst/>
        </a:prstGeom>
        <a:solidFill>
          <a:schemeClr val="accent2">
            <a:hueOff val="-8151389"/>
            <a:satOff val="18060"/>
            <a:lumOff val="-126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04A78F-7B53-4978-9732-AB6B9413E9E7}">
      <dsp:nvSpPr>
        <dsp:cNvPr id="0" name=""/>
        <dsp:cNvSpPr/>
      </dsp:nvSpPr>
      <dsp:spPr>
        <a:xfrm>
          <a:off x="5581473" y="2109089"/>
          <a:ext cx="927256" cy="927256"/>
        </a:xfrm>
        <a:prstGeom prst="ellipse">
          <a:avLst/>
        </a:prstGeom>
        <a:solidFill>
          <a:schemeClr val="accent2">
            <a:hueOff val="-8321209"/>
            <a:satOff val="18436"/>
            <a:lumOff val="-128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Combining components with ML</a:t>
          </a:r>
        </a:p>
      </dsp:txBody>
      <dsp:txXfrm>
        <a:off x="5717266" y="2244882"/>
        <a:ext cx="655670" cy="655670"/>
      </dsp:txXfrm>
    </dsp:sp>
    <dsp:sp modelId="{284009FA-468A-4871-B91F-AFF646A99B2B}">
      <dsp:nvSpPr>
        <dsp:cNvPr id="0" name=""/>
        <dsp:cNvSpPr/>
      </dsp:nvSpPr>
      <dsp:spPr>
        <a:xfrm rot="10800000">
          <a:off x="5801818" y="3215854"/>
          <a:ext cx="486566" cy="380557"/>
        </a:xfrm>
        <a:prstGeom prst="triangle">
          <a:avLst/>
        </a:prstGeom>
        <a:solidFill>
          <a:schemeClr val="accent2">
            <a:hueOff val="-9509953"/>
            <a:satOff val="2107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F70460-A8BC-4798-94C6-5C879888CB7E}">
      <dsp:nvSpPr>
        <dsp:cNvPr id="0" name=""/>
        <dsp:cNvSpPr/>
      </dsp:nvSpPr>
      <dsp:spPr>
        <a:xfrm>
          <a:off x="5350006" y="3754379"/>
          <a:ext cx="1390189" cy="1390189"/>
        </a:xfrm>
        <a:prstGeom prst="ellipse">
          <a:avLst/>
        </a:prstGeom>
        <a:solidFill>
          <a:schemeClr val="accent2">
            <a:hueOff val="-9509953"/>
            <a:satOff val="2107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t>Final Testing</a:t>
          </a:r>
        </a:p>
      </dsp:txBody>
      <dsp:txXfrm>
        <a:off x="5553594" y="3957967"/>
        <a:ext cx="983013" cy="98301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9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9693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solidFill>
                  <a:srgbClr val="333333"/>
                </a:solidFill>
                <a:effectLst/>
                <a:latin typeface="inter-regular"/>
              </a:rPr>
              <a:t>Regression</a:t>
            </a:r>
            <a:r>
              <a:rPr lang="en-US" b="0" i="0" dirty="0">
                <a:solidFill>
                  <a:srgbClr val="333333"/>
                </a:solidFill>
                <a:effectLst/>
                <a:latin typeface="inter-regular"/>
              </a:rPr>
              <a:t> is a process of finding the correlations between dependent and independent variables. It helps in predicting the continuous variables such as prediction of </a:t>
            </a:r>
            <a:r>
              <a:rPr lang="en-US" b="0" i="0" dirty="0">
                <a:solidFill>
                  <a:srgbClr val="333333"/>
                </a:solidFill>
                <a:effectLst/>
                <a:latin typeface="inter-bold"/>
              </a:rPr>
              <a:t>Market Trends</a:t>
            </a:r>
            <a:r>
              <a:rPr lang="en-US" b="0" i="0" dirty="0">
                <a:solidFill>
                  <a:srgbClr val="333333"/>
                </a:solidFill>
                <a:effectLst/>
                <a:latin typeface="inter-regular"/>
              </a:rPr>
              <a:t>, prediction of House prices, etc. Suppose we want to do </a:t>
            </a:r>
            <a:r>
              <a:rPr lang="en-US" b="1" i="0" dirty="0">
                <a:solidFill>
                  <a:srgbClr val="333333"/>
                </a:solidFill>
                <a:effectLst/>
                <a:latin typeface="inter-regular"/>
              </a:rPr>
              <a:t>weather forecasting</a:t>
            </a:r>
            <a:r>
              <a:rPr lang="en-US" b="0" i="0" dirty="0">
                <a:solidFill>
                  <a:srgbClr val="333333"/>
                </a:solidFill>
                <a:effectLst/>
                <a:latin typeface="inter-regular"/>
              </a:rPr>
              <a:t>, so for this, we will use the Regression algorithm. In weather prediction, the model is trained on the past data, and once the training is completed, it can easily predict the weather for future days. T</a:t>
            </a:r>
            <a:r>
              <a:rPr lang="en-US" dirty="0">
                <a:solidFill>
                  <a:srgbClr val="333333"/>
                </a:solidFill>
                <a:effectLst/>
                <a:latin typeface="inter-regular"/>
              </a:rPr>
              <a:t>he output variable must be of </a:t>
            </a:r>
            <a:r>
              <a:rPr lang="en-US" b="1" dirty="0">
                <a:solidFill>
                  <a:srgbClr val="333333"/>
                </a:solidFill>
                <a:effectLst/>
                <a:latin typeface="inter-regular"/>
              </a:rPr>
              <a:t>continuous nature or real value</a:t>
            </a:r>
            <a:r>
              <a:rPr lang="en-US" dirty="0">
                <a:solidFill>
                  <a:srgbClr val="333333"/>
                </a:solidFill>
                <a:effectLst/>
                <a:latin typeface="inter-regular"/>
              </a:rPr>
              <a:t>. </a:t>
            </a:r>
            <a:r>
              <a:rPr lang="en-US" b="1" dirty="0">
                <a:solidFill>
                  <a:srgbClr val="333333"/>
                </a:solidFill>
                <a:effectLst/>
                <a:latin typeface="inter-regular"/>
              </a:rPr>
              <a:t>Continuous data</a:t>
            </a:r>
            <a:r>
              <a:rPr lang="en-US" dirty="0">
                <a:solidFill>
                  <a:srgbClr val="333333"/>
                </a:solidFill>
                <a:effectLst/>
                <a:latin typeface="inter-regular"/>
              </a:rPr>
              <a:t>.</a:t>
            </a:r>
            <a:endParaRPr lang="en-US" b="0" i="0" dirty="0">
              <a:solidFill>
                <a:srgbClr val="333333"/>
              </a:solidFill>
              <a:effectLst/>
              <a:latin typeface="inter-regular"/>
            </a:endParaRPr>
          </a:p>
          <a:p>
            <a:r>
              <a:rPr lang="en-US" b="1" i="0" dirty="0">
                <a:solidFill>
                  <a:srgbClr val="333333"/>
                </a:solidFill>
                <a:effectLst/>
                <a:latin typeface="inter-regular"/>
              </a:rPr>
              <a:t>Classification </a:t>
            </a:r>
            <a:r>
              <a:rPr lang="en-US" b="0" i="0" dirty="0">
                <a:solidFill>
                  <a:srgbClr val="333333"/>
                </a:solidFill>
                <a:effectLst/>
                <a:latin typeface="inter-regular"/>
              </a:rPr>
              <a:t>is a process of finding a function which helps in dividing the dataset into classes based on different parameters. In Classification, a computer program is trained on the training dataset and based on that training, it categorizes the data into different. </a:t>
            </a:r>
            <a:r>
              <a:rPr lang="en-US" dirty="0">
                <a:solidFill>
                  <a:srgbClr val="333333"/>
                </a:solidFill>
                <a:effectLst/>
                <a:latin typeface="inter-regular"/>
              </a:rPr>
              <a:t>The output variable must be a </a:t>
            </a:r>
            <a:r>
              <a:rPr lang="en-US" b="1" dirty="0">
                <a:solidFill>
                  <a:srgbClr val="333333"/>
                </a:solidFill>
                <a:effectLst/>
                <a:latin typeface="inter-regular"/>
              </a:rPr>
              <a:t>discrete value</a:t>
            </a:r>
            <a:r>
              <a:rPr lang="en-US" dirty="0">
                <a:solidFill>
                  <a:srgbClr val="333333"/>
                </a:solidFill>
                <a:effectLst/>
                <a:latin typeface="inter-regular"/>
              </a:rPr>
              <a:t>. </a:t>
            </a:r>
            <a:r>
              <a:rPr lang="en-US" b="1" dirty="0">
                <a:solidFill>
                  <a:srgbClr val="333333"/>
                </a:solidFill>
                <a:effectLst/>
                <a:latin typeface="inter-regular"/>
              </a:rPr>
              <a:t>Discrete data.</a:t>
            </a:r>
            <a:endParaRPr lang="en-US" b="1" i="0" dirty="0">
              <a:solidFill>
                <a:srgbClr val="333333"/>
              </a:solidFill>
              <a:effectLst/>
              <a:latin typeface="inter-regular"/>
            </a:endParaRPr>
          </a:p>
          <a:p>
            <a:r>
              <a:rPr lang="en-US" b="1" dirty="0">
                <a:solidFill>
                  <a:srgbClr val="333333"/>
                </a:solidFill>
                <a:effectLst/>
                <a:latin typeface="inter-regular"/>
              </a:rPr>
              <a:t>Supervised Learning: </a:t>
            </a:r>
            <a:r>
              <a:rPr lang="en-US" b="0" i="0" dirty="0">
                <a:solidFill>
                  <a:srgbClr val="333333"/>
                </a:solidFill>
                <a:effectLst/>
                <a:latin typeface="inter-regular"/>
              </a:rPr>
              <a:t>Supervised learning is the types of machine learning in which machines are trained using well "labelled" training data, and on basis of that data, machines predict the output. The labelled data means some input data is already tagged with the correct output.</a:t>
            </a:r>
            <a:endParaRPr lang="en-IN" b="1" dirty="0"/>
          </a:p>
        </p:txBody>
      </p:sp>
    </p:spTree>
    <p:extLst>
      <p:ext uri="{BB962C8B-B14F-4D97-AF65-F5344CB8AC3E}">
        <p14:creationId xmlns:p14="http://schemas.microsoft.com/office/powerpoint/2010/main" val="2533280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dirty="0" err="1"/>
              <a:t>x_train</a:t>
            </a:r>
            <a:r>
              <a:rPr lang="en-IN" b="1" dirty="0"/>
              <a:t>: </a:t>
            </a:r>
            <a:r>
              <a:rPr lang="en-IN" b="0" dirty="0"/>
              <a:t>input data, </a:t>
            </a:r>
            <a:r>
              <a:rPr lang="en-IN" b="1" dirty="0" err="1"/>
              <a:t>y_train</a:t>
            </a:r>
            <a:r>
              <a:rPr lang="en-IN" b="1" dirty="0"/>
              <a:t>: </a:t>
            </a:r>
            <a:r>
              <a:rPr lang="en-IN" b="0" dirty="0"/>
              <a:t>output data.</a:t>
            </a:r>
            <a:endParaRPr lang="en-IN" b="1" dirty="0"/>
          </a:p>
          <a:p>
            <a:r>
              <a:rPr lang="en-IN" b="1" dirty="0"/>
              <a:t>.fit()</a:t>
            </a:r>
            <a:r>
              <a:rPr lang="en-IN" b="0" dirty="0"/>
              <a:t> used for training with output arguments are 2 arrays in supervised learning.</a:t>
            </a:r>
          </a:p>
          <a:p>
            <a:r>
              <a:rPr lang="en-IN" b="1" dirty="0"/>
              <a:t>.predict() </a:t>
            </a:r>
            <a:r>
              <a:rPr lang="en-IN" b="0" dirty="0"/>
              <a:t>predicts values according to input. Used for testing. </a:t>
            </a:r>
            <a:r>
              <a:rPr lang="en-US" b="0" dirty="0"/>
              <a:t>Used to predict the labels of the data values on the basis of the trained model.</a:t>
            </a:r>
          </a:p>
          <a:p>
            <a:pPr algn="l"/>
            <a:r>
              <a:rPr lang="en-US" b="1" dirty="0"/>
              <a:t>The </a:t>
            </a:r>
            <a:r>
              <a:rPr lang="en-US" b="1" dirty="0" err="1"/>
              <a:t>accuracy_score</a:t>
            </a:r>
            <a:r>
              <a:rPr lang="en-US" b="1" dirty="0"/>
              <a:t>(): </a:t>
            </a:r>
            <a:r>
              <a:rPr lang="en-US" b="0" i="0" dirty="0">
                <a:solidFill>
                  <a:srgbClr val="202124"/>
                </a:solidFill>
                <a:effectLst/>
                <a:latin typeface="arial" panose="020B0604020202020204" pitchFamily="34" charset="0"/>
              </a:rPr>
              <a:t>method is used to calculate the accuracy of either the faction or count of correct prediction in Python Scikit learn. Mathematically it represents the ratio of the sum of true positives and true negatives out of all the predictions. Accuracy Score = (TP+TN)/ (TP+FN+TN+FP)</a:t>
            </a:r>
          </a:p>
          <a:p>
            <a:r>
              <a:rPr lang="en-US" b="1" dirty="0"/>
              <a:t>Libraries imported: </a:t>
            </a:r>
            <a:r>
              <a:rPr lang="en-US" b="0" dirty="0"/>
              <a:t>from </a:t>
            </a:r>
            <a:r>
              <a:rPr lang="en-US" b="0" dirty="0" err="1"/>
              <a:t>sklearn.metrics</a:t>
            </a:r>
            <a:r>
              <a:rPr lang="en-US" b="0" dirty="0"/>
              <a:t> import </a:t>
            </a:r>
            <a:r>
              <a:rPr lang="en-US" b="0" dirty="0" err="1"/>
              <a:t>accuracy_score</a:t>
            </a:r>
            <a:r>
              <a:rPr lang="en-US" b="0" dirty="0"/>
              <a:t>, from </a:t>
            </a:r>
            <a:r>
              <a:rPr lang="en-US" b="0" dirty="0" err="1"/>
              <a:t>sklearn.ensemble</a:t>
            </a:r>
            <a:r>
              <a:rPr lang="en-US" b="0" dirty="0"/>
              <a:t> </a:t>
            </a:r>
            <a:r>
              <a:rPr lang="en-US" b="0" dirty="0" err="1"/>
              <a:t>importRandomForestClassifier</a:t>
            </a:r>
            <a:r>
              <a:rPr lang="en-US" b="0" dirty="0"/>
              <a:t>, from Sklearn import </a:t>
            </a:r>
            <a:r>
              <a:rPr lang="en-US" b="0" dirty="0" err="1"/>
              <a:t>svm</a:t>
            </a:r>
            <a:r>
              <a:rPr lang="en-US" b="0" dirty="0"/>
              <a:t>, from </a:t>
            </a:r>
            <a:r>
              <a:rPr lang="en-US" b="0" dirty="0" err="1"/>
              <a:t>sklearn.linear_model</a:t>
            </a:r>
            <a:r>
              <a:rPr lang="en-US" b="0" dirty="0"/>
              <a:t> import Logistic Regression</a:t>
            </a:r>
            <a:endParaRPr lang="en-IN" b="1" dirty="0"/>
          </a:p>
        </p:txBody>
      </p:sp>
    </p:spTree>
    <p:extLst>
      <p:ext uri="{BB962C8B-B14F-4D97-AF65-F5344CB8AC3E}">
        <p14:creationId xmlns:p14="http://schemas.microsoft.com/office/powerpoint/2010/main" val="3336458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Random_state</a:t>
            </a:r>
            <a:r>
              <a:rPr lang="en-IN" dirty="0"/>
              <a:t> = 0 in </a:t>
            </a:r>
            <a:r>
              <a:rPr lang="en-IN" dirty="0" err="1"/>
              <a:t>LogisticRegression</a:t>
            </a:r>
            <a:r>
              <a:rPr lang="en-IN" dirty="0"/>
              <a:t>() because we don’t need random splitting of data for training, we have done the splitting part.</a:t>
            </a:r>
          </a:p>
        </p:txBody>
      </p:sp>
    </p:spTree>
    <p:extLst>
      <p:ext uri="{BB962C8B-B14F-4D97-AF65-F5344CB8AC3E}">
        <p14:creationId xmlns:p14="http://schemas.microsoft.com/office/powerpoint/2010/main" val="319559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dirty="0"/>
              <a:t>Banner and Navbar: </a:t>
            </a:r>
            <a:endParaRPr lang="en-IN" b="0" dirty="0"/>
          </a:p>
          <a:p>
            <a:r>
              <a:rPr lang="en-IN" b="1" dirty="0"/>
              <a:t>Carousel:</a:t>
            </a:r>
          </a:p>
          <a:p>
            <a:r>
              <a:rPr lang="en-IN" b="1" dirty="0"/>
              <a:t>Table: </a:t>
            </a:r>
            <a:r>
              <a:rPr lang="en-IN" b="0" dirty="0"/>
              <a:t>form method: post</a:t>
            </a:r>
          </a:p>
          <a:p>
            <a:r>
              <a:rPr lang="en-IN" b="1" dirty="0" err="1"/>
              <a:t>Breadcrums</a:t>
            </a:r>
            <a:r>
              <a:rPr lang="en-IN" b="1" dirty="0"/>
              <a:t>: </a:t>
            </a:r>
            <a:r>
              <a:rPr lang="en-IN" b="0" dirty="0"/>
              <a:t>for output</a:t>
            </a:r>
          </a:p>
          <a:p>
            <a:r>
              <a:rPr lang="en-IN" b="1" dirty="0"/>
              <a:t>Footer: </a:t>
            </a:r>
          </a:p>
        </p:txBody>
      </p:sp>
    </p:spTree>
    <p:extLst>
      <p:ext uri="{BB962C8B-B14F-4D97-AF65-F5344CB8AC3E}">
        <p14:creationId xmlns:p14="http://schemas.microsoft.com/office/powerpoint/2010/main" val="188417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554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816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5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9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893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457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3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fad8134eea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fad8134eea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29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73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93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34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93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136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35"/>
        <p:cNvGrpSpPr/>
        <p:nvPr/>
      </p:nvGrpSpPr>
      <p:grpSpPr>
        <a:xfrm>
          <a:off x="0" y="0"/>
          <a:ext cx="0" cy="0"/>
          <a:chOff x="0" y="0"/>
          <a:chExt cx="0" cy="0"/>
        </a:xfrm>
      </p:grpSpPr>
      <p:sp>
        <p:nvSpPr>
          <p:cNvPr id="236" name="Google Shape;236;p22"/>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txBox="1">
            <a:spLocks noGrp="1"/>
          </p:cNvSpPr>
          <p:nvPr>
            <p:ph type="title"/>
          </p:nvPr>
        </p:nvSpPr>
        <p:spPr>
          <a:xfrm>
            <a:off x="1257538"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2"/>
          <p:cNvSpPr txBox="1">
            <a:spLocks noGrp="1"/>
          </p:cNvSpPr>
          <p:nvPr>
            <p:ph type="subTitle" idx="1"/>
          </p:nvPr>
        </p:nvSpPr>
        <p:spPr>
          <a:xfrm>
            <a:off x="1257513"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2"/>
          <p:cNvSpPr txBox="1">
            <a:spLocks noGrp="1"/>
          </p:cNvSpPr>
          <p:nvPr>
            <p:ph type="title" idx="2"/>
          </p:nvPr>
        </p:nvSpPr>
        <p:spPr>
          <a:xfrm>
            <a:off x="3755775"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22"/>
          <p:cNvSpPr txBox="1">
            <a:spLocks noGrp="1"/>
          </p:cNvSpPr>
          <p:nvPr>
            <p:ph type="subTitle" idx="3"/>
          </p:nvPr>
        </p:nvSpPr>
        <p:spPr>
          <a:xfrm>
            <a:off x="3755782"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2"/>
          <p:cNvSpPr txBox="1">
            <a:spLocks noGrp="1"/>
          </p:cNvSpPr>
          <p:nvPr>
            <p:ph type="title" idx="4"/>
          </p:nvPr>
        </p:nvSpPr>
        <p:spPr>
          <a:xfrm>
            <a:off x="1257538"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22"/>
          <p:cNvSpPr txBox="1">
            <a:spLocks noGrp="1"/>
          </p:cNvSpPr>
          <p:nvPr>
            <p:ph type="subTitle" idx="5"/>
          </p:nvPr>
        </p:nvSpPr>
        <p:spPr>
          <a:xfrm>
            <a:off x="1257513"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2"/>
          <p:cNvSpPr txBox="1">
            <a:spLocks noGrp="1"/>
          </p:cNvSpPr>
          <p:nvPr>
            <p:ph type="title" idx="6"/>
          </p:nvPr>
        </p:nvSpPr>
        <p:spPr>
          <a:xfrm>
            <a:off x="3755775"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22"/>
          <p:cNvSpPr txBox="1">
            <a:spLocks noGrp="1"/>
          </p:cNvSpPr>
          <p:nvPr>
            <p:ph type="subTitle" idx="7"/>
          </p:nvPr>
        </p:nvSpPr>
        <p:spPr>
          <a:xfrm>
            <a:off x="3755741"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2"/>
          <p:cNvSpPr txBox="1">
            <a:spLocks noGrp="1"/>
          </p:cNvSpPr>
          <p:nvPr>
            <p:ph type="title" idx="8"/>
          </p:nvPr>
        </p:nvSpPr>
        <p:spPr>
          <a:xfrm>
            <a:off x="6254050"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22"/>
          <p:cNvSpPr txBox="1">
            <a:spLocks noGrp="1"/>
          </p:cNvSpPr>
          <p:nvPr>
            <p:ph type="subTitle" idx="9"/>
          </p:nvPr>
        </p:nvSpPr>
        <p:spPr>
          <a:xfrm>
            <a:off x="6254051"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2"/>
          <p:cNvSpPr txBox="1">
            <a:spLocks noGrp="1"/>
          </p:cNvSpPr>
          <p:nvPr>
            <p:ph type="title" idx="13"/>
          </p:nvPr>
        </p:nvSpPr>
        <p:spPr>
          <a:xfrm>
            <a:off x="6254050"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22"/>
          <p:cNvSpPr txBox="1">
            <a:spLocks noGrp="1"/>
          </p:cNvSpPr>
          <p:nvPr>
            <p:ph type="subTitle" idx="14"/>
          </p:nvPr>
        </p:nvSpPr>
        <p:spPr>
          <a:xfrm>
            <a:off x="6254006"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2"/>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0" name="Google Shape;250;p22"/>
          <p:cNvGrpSpPr/>
          <p:nvPr/>
        </p:nvGrpSpPr>
        <p:grpSpPr>
          <a:xfrm>
            <a:off x="8424000" y="209250"/>
            <a:ext cx="433550" cy="78899"/>
            <a:chOff x="8424000" y="285450"/>
            <a:chExt cx="433550" cy="78899"/>
          </a:xfrm>
        </p:grpSpPr>
        <p:cxnSp>
          <p:nvCxnSpPr>
            <p:cNvPr id="251" name="Google Shape;251;p2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2" name="Google Shape;252;p2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2"/>
            <p:cNvGrpSpPr/>
            <p:nvPr/>
          </p:nvGrpSpPr>
          <p:grpSpPr>
            <a:xfrm>
              <a:off x="8785929" y="285450"/>
              <a:ext cx="71621" cy="78899"/>
              <a:chOff x="3621700" y="273825"/>
              <a:chExt cx="100875" cy="111125"/>
            </a:xfrm>
          </p:grpSpPr>
          <p:cxnSp>
            <p:nvCxnSpPr>
              <p:cNvPr id="254" name="Google Shape;254;p2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55" name="Google Shape;255;p2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3"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4"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3"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4"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3"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4"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txBox="1">
            <a:spLocks noGrp="1"/>
          </p:cNvSpPr>
          <p:nvPr>
            <p:ph type="title"/>
          </p:nvPr>
        </p:nvSpPr>
        <p:spPr>
          <a:xfrm>
            <a:off x="2143500" y="3457200"/>
            <a:ext cx="4857000" cy="41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4" name="Google Shape;134;p14"/>
          <p:cNvSpPr txBox="1">
            <a:spLocks noGrp="1"/>
          </p:cNvSpPr>
          <p:nvPr>
            <p:ph type="subTitle" idx="1"/>
          </p:nvPr>
        </p:nvSpPr>
        <p:spPr>
          <a:xfrm>
            <a:off x="2143500" y="1743588"/>
            <a:ext cx="4857000" cy="171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37" name="Google Shape;137;p1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40" name="Google Shape;140;p1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2971775270"/>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623459181"/>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Font typeface="Anaheim"/>
              <a:buAutoNum type="arabicPeriod"/>
              <a:defRPr sz="11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1" name="CLICK.WAV"/>
          </p:stSnd>
        </p:sndAc>
      </p:transition>
    </mc:Choice>
    <mc:Fallback xmlns="">
      <p:transition spd="slow">
        <p:random/>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9" r:id="rId7"/>
    <p:sldLayoutId id="2147483661" r:id="rId8"/>
    <p:sldLayoutId id="2147483666" r:id="rId9"/>
    <p:sldLayoutId id="2147483668" r:id="rId10"/>
    <p:sldLayoutId id="2147483669" r:id="rId11"/>
    <p:sldLayoutId id="2147483671" r:id="rId12"/>
    <p:sldLayoutId id="2147483672" r:id="rId13"/>
    <p:sldLayoutId id="2147483673" r:id="rId14"/>
    <p:sldLayoutId id="2147483678" r:id="rId15"/>
    <p:sldLayoutId id="2147483679" r:id="rId16"/>
  </p:sldLayoutIdLst>
  <mc:AlternateContent xmlns:mc="http://schemas.openxmlformats.org/markup-compatibility/2006" xmlns:p14="http://schemas.microsoft.com/office/powerpoint/2010/main">
    <mc:Choice Requires="p14">
      <p:transition spd="slow" p14:dur="1500">
        <p:random/>
        <p:sndAc>
          <p:stSnd>
            <p:snd r:embed="rId18" name="CLICK.WAV"/>
          </p:stSnd>
        </p:sndAc>
      </p:transition>
    </mc:Choice>
    <mc:Fallback xmlns="">
      <p:transition spd="slow">
        <p:random/>
        <p:sndAc>
          <p:stSnd>
            <p:snd r:embed="rId19" name="CLICK.WAV"/>
          </p:stSnd>
        </p:sndAc>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1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audio" Target="../media/audio1.wav"/><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audio" Target="../media/audio1.wav"/><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audio1.wav"/><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audio" Target="../media/audio1.wav"/><Relationship Id="rId4" Type="http://schemas.openxmlformats.org/officeDocument/2006/relationships/image" Target="../media/image14.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0.gif"/><Relationship Id="rId5" Type="http://schemas.openxmlformats.org/officeDocument/2006/relationships/slide" Target="slide32.xml"/><Relationship Id="rId4" Type="http://schemas.openxmlformats.org/officeDocument/2006/relationships/slide" Target="slide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audio" Target="../media/audio1.wav"/><Relationship Id="rId5" Type="http://schemas.openxmlformats.org/officeDocument/2006/relationships/slide" Target="slide32.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788128" y="989808"/>
            <a:ext cx="4466747" cy="160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a:t>BREAST CANCER DETECTION</a:t>
            </a:r>
            <a:endParaRPr dirty="0"/>
          </a:p>
        </p:txBody>
      </p:sp>
      <p:grpSp>
        <p:nvGrpSpPr>
          <p:cNvPr id="400" name="Google Shape;400;p31"/>
          <p:cNvGrpSpPr/>
          <p:nvPr/>
        </p:nvGrpSpPr>
        <p:grpSpPr>
          <a:xfrm>
            <a:off x="5382105" y="179335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2052B588-26BD-4068-ADDE-6291F8A8C5E1}"/>
              </a:ext>
            </a:extLst>
          </p:cNvPr>
          <p:cNvSpPr>
            <a:spLocks noGrp="1"/>
          </p:cNvSpPr>
          <p:nvPr>
            <p:ph type="subTitle" idx="1"/>
          </p:nvPr>
        </p:nvSpPr>
        <p:spPr>
          <a:xfrm>
            <a:off x="679252" y="2647881"/>
            <a:ext cx="3551785" cy="1030083"/>
          </a:xfrm>
        </p:spPr>
        <p:txBody>
          <a:bodyPr/>
          <a:lstStyle/>
          <a:p>
            <a:r>
              <a:rPr lang="en-IN" dirty="0"/>
              <a:t>PROJECT II</a:t>
            </a:r>
          </a:p>
          <a:p>
            <a:r>
              <a:rPr lang="en-IN" dirty="0"/>
              <a:t>Minor Project [Sem VI]</a:t>
            </a:r>
          </a:p>
          <a:p>
            <a:r>
              <a:rPr lang="en-IN" dirty="0"/>
              <a:t>Based on </a:t>
            </a:r>
            <a:r>
              <a:rPr lang="en-IN" b="1" dirty="0"/>
              <a:t>MACHINE LEARNING</a:t>
            </a:r>
          </a:p>
          <a:p>
            <a:r>
              <a:rPr lang="en-IN" dirty="0"/>
              <a:t>FULL STACK Project</a:t>
            </a:r>
          </a:p>
        </p:txBody>
      </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FECD70-B99E-4285-9B40-15C490880E51}"/>
              </a:ext>
            </a:extLst>
          </p:cNvPr>
          <p:cNvSpPr>
            <a:spLocks noGrp="1"/>
          </p:cNvSpPr>
          <p:nvPr>
            <p:ph type="title"/>
          </p:nvPr>
        </p:nvSpPr>
        <p:spPr/>
        <p:txBody>
          <a:bodyPr/>
          <a:lstStyle/>
          <a:p>
            <a:r>
              <a:rPr lang="en-IN" dirty="0"/>
              <a:t>DETECTION ON TIME IS A MUST!</a:t>
            </a:r>
          </a:p>
        </p:txBody>
      </p:sp>
      <p:sp>
        <p:nvSpPr>
          <p:cNvPr id="12" name="Text Placeholder 11">
            <a:extLst>
              <a:ext uri="{FF2B5EF4-FFF2-40B4-BE49-F238E27FC236}">
                <a16:creationId xmlns:a16="http://schemas.microsoft.com/office/drawing/2014/main" id="{2008AE08-5076-4E20-9D25-96DE390502DC}"/>
              </a:ext>
            </a:extLst>
          </p:cNvPr>
          <p:cNvSpPr>
            <a:spLocks noGrp="1"/>
          </p:cNvSpPr>
          <p:nvPr>
            <p:ph type="body" idx="1"/>
          </p:nvPr>
        </p:nvSpPr>
        <p:spPr/>
        <p:txBody>
          <a:bodyPr/>
          <a:lstStyle/>
          <a:p>
            <a:pPr algn="l">
              <a:buFont typeface="Arial" panose="020B0604020202020204" pitchFamily="34" charset="0"/>
              <a:buChar char="•"/>
            </a:pPr>
            <a:r>
              <a:rPr lang="en-US" sz="1700" b="0" i="0" u="none" strike="noStrike" baseline="0" dirty="0">
                <a:solidFill>
                  <a:srgbClr val="FFFFFF"/>
                </a:solidFill>
                <a:latin typeface="BarlowSemiCondensed-Regular"/>
              </a:rPr>
              <a:t>Breast cancer is the most common cancer among women in </a:t>
            </a:r>
            <a:r>
              <a:rPr lang="en-US" sz="1700" b="1" i="0" u="none" strike="noStrike" baseline="0" dirty="0">
                <a:solidFill>
                  <a:srgbClr val="FFFFFF"/>
                </a:solidFill>
                <a:latin typeface="BarlowSemiCondensed-Regular"/>
              </a:rPr>
              <a:t>154 countries </a:t>
            </a:r>
            <a:r>
              <a:rPr lang="en-US" sz="1700" b="0" i="0" u="none" strike="noStrike" baseline="0" dirty="0">
                <a:solidFill>
                  <a:srgbClr val="FFFFFF"/>
                </a:solidFill>
                <a:latin typeface="BarlowSemiCondensed-Regular"/>
              </a:rPr>
              <a:t>and the main cause of cancer-related death in 103 countries. The mortality rate </a:t>
            </a:r>
            <a:r>
              <a:rPr lang="en-US" sz="1700" dirty="0">
                <a:solidFill>
                  <a:srgbClr val="FFFFFF"/>
                </a:solidFill>
                <a:latin typeface="BarlowSemiCondensed-Regular"/>
              </a:rPr>
              <a:t>I</a:t>
            </a:r>
            <a:r>
              <a:rPr lang="en-US" sz="1700" b="0" i="0" u="none" strike="noStrike" baseline="0" dirty="0">
                <a:solidFill>
                  <a:srgbClr val="FFFFFF"/>
                </a:solidFill>
                <a:latin typeface="BarlowSemiCondensed-Regular"/>
              </a:rPr>
              <a:t>s approximately </a:t>
            </a:r>
            <a:r>
              <a:rPr lang="en-US" sz="1700" b="1" i="0" u="none" strike="noStrike" baseline="0" dirty="0">
                <a:solidFill>
                  <a:srgbClr val="FFFFFF"/>
                </a:solidFill>
                <a:latin typeface="BarlowSemiCondensed-Regular"/>
              </a:rPr>
              <a:t>15.0%</a:t>
            </a:r>
            <a:r>
              <a:rPr lang="en-US" sz="1700" b="0" i="0" u="none" strike="noStrike" baseline="0" dirty="0">
                <a:solidFill>
                  <a:srgbClr val="FFFFFF"/>
                </a:solidFill>
                <a:latin typeface="BarlowSemiCondensed-Regular"/>
              </a:rPr>
              <a:t> .</a:t>
            </a:r>
          </a:p>
          <a:p>
            <a:pPr algn="l">
              <a:buFont typeface="Arial" panose="020B0604020202020204" pitchFamily="34" charset="0"/>
              <a:buChar char="•"/>
            </a:pPr>
            <a:r>
              <a:rPr lang="en-US" sz="1700" b="0" i="0" u="none" strike="noStrike" baseline="0" dirty="0">
                <a:solidFill>
                  <a:srgbClr val="FFFFFF"/>
                </a:solidFill>
                <a:latin typeface="BarlowSemiCondensed-Regular"/>
              </a:rPr>
              <a:t>The </a:t>
            </a:r>
            <a:r>
              <a:rPr lang="en-US" sz="1700" b="1" i="0" u="none" strike="noStrike" baseline="0" dirty="0">
                <a:solidFill>
                  <a:srgbClr val="FFFFFF"/>
                </a:solidFill>
                <a:latin typeface="BarlowSemiCondensed-Regular"/>
              </a:rPr>
              <a:t>early diagnosis </a:t>
            </a:r>
            <a:r>
              <a:rPr lang="en-US" sz="1700" b="0" i="0" u="none" strike="noStrike" baseline="0" dirty="0">
                <a:solidFill>
                  <a:srgbClr val="FFFFFF"/>
                </a:solidFill>
                <a:latin typeface="BarlowSemiCondensed-Regular"/>
              </a:rPr>
              <a:t>of Breast Cancer can improve the </a:t>
            </a:r>
            <a:r>
              <a:rPr lang="en-US" sz="1700" b="1" i="0" u="none" strike="noStrike" baseline="0" dirty="0">
                <a:solidFill>
                  <a:srgbClr val="FFFFFF"/>
                </a:solidFill>
                <a:latin typeface="BarlowSemiCondensed-Regular"/>
              </a:rPr>
              <a:t>prognosis</a:t>
            </a:r>
            <a:r>
              <a:rPr lang="en-US" sz="1700" b="0" i="0" u="none" strike="noStrike" baseline="0" dirty="0">
                <a:solidFill>
                  <a:srgbClr val="FFFFFF"/>
                </a:solidFill>
                <a:latin typeface="BarlowSemiCondensed-Regular"/>
              </a:rPr>
              <a:t> and chance of survival significantly, as it can promote timely clinical treatment to patients.</a:t>
            </a:r>
          </a:p>
          <a:p>
            <a:pPr algn="l">
              <a:buFont typeface="Arial" panose="020B0604020202020204" pitchFamily="34" charset="0"/>
              <a:buChar char="•"/>
            </a:pPr>
            <a:r>
              <a:rPr lang="en-US" sz="1700" b="0" i="0" u="none" strike="noStrike" baseline="0" dirty="0">
                <a:solidFill>
                  <a:srgbClr val="FFFFFF"/>
                </a:solidFill>
                <a:latin typeface="BarlowSemiCondensed-Regular"/>
              </a:rPr>
              <a:t>We can use techniques to make tools for doctors that can be used as an effective mechanism for early detection which could greatly enhance the </a:t>
            </a:r>
            <a:r>
              <a:rPr lang="en-IN" sz="1700" b="1" i="0" u="none" strike="noStrike" baseline="0" dirty="0">
                <a:solidFill>
                  <a:srgbClr val="FFFFFF"/>
                </a:solidFill>
                <a:latin typeface="BarlowSemiCondensed-Regular"/>
              </a:rPr>
              <a:t>survival rate</a:t>
            </a:r>
            <a:r>
              <a:rPr lang="en-IN" sz="1700" b="0" i="0" u="none" strike="noStrike" baseline="0" dirty="0">
                <a:solidFill>
                  <a:srgbClr val="FFFFFF"/>
                </a:solidFill>
                <a:latin typeface="BarlowSemiCondensed-Regular"/>
              </a:rPr>
              <a:t> of patients.</a:t>
            </a:r>
          </a:p>
          <a:p>
            <a:pPr algn="l">
              <a:buFont typeface="Arial" panose="020B0604020202020204" pitchFamily="34" charset="0"/>
              <a:buChar char="•"/>
            </a:pPr>
            <a:r>
              <a:rPr lang="en-US" sz="1700" b="0" i="0" u="none" strike="noStrike" baseline="0" dirty="0">
                <a:solidFill>
                  <a:srgbClr val="FFFFFF"/>
                </a:solidFill>
                <a:latin typeface="BarlowSemiCondensed-Regular"/>
              </a:rPr>
              <a:t>Machine learning algorithms can be used for medical oriented research, it advances the system, reduces human errors and </a:t>
            </a:r>
            <a:r>
              <a:rPr lang="en-US" sz="1700" b="1" i="0" u="none" strike="noStrike" baseline="0" dirty="0">
                <a:solidFill>
                  <a:srgbClr val="FFFFFF"/>
                </a:solidFill>
                <a:latin typeface="BarlowSemiCondensed-Regular"/>
              </a:rPr>
              <a:t>lowers manual mistakes.</a:t>
            </a:r>
            <a:endParaRPr lang="en-IN" sz="1700" b="1" dirty="0"/>
          </a:p>
        </p:txBody>
      </p:sp>
    </p:spTree>
    <p:extLst>
      <p:ext uri="{BB962C8B-B14F-4D97-AF65-F5344CB8AC3E}">
        <p14:creationId xmlns:p14="http://schemas.microsoft.com/office/powerpoint/2010/main" val="277290944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599" y="1893800"/>
            <a:ext cx="4129625"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E07A88"/>
                </a:solidFill>
                <a:effectLst/>
                <a:uLnTx/>
                <a:uFillTx/>
                <a:latin typeface="Oswald"/>
                <a:sym typeface="Oswald"/>
              </a:rPr>
              <a:t>/03</a:t>
            </a:r>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Steps of execution</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54166"/>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E99E-16B0-423E-808A-BADF8AE3CDE2}"/>
              </a:ext>
            </a:extLst>
          </p:cNvPr>
          <p:cNvSpPr>
            <a:spLocks noGrp="1"/>
          </p:cNvSpPr>
          <p:nvPr>
            <p:ph type="title"/>
          </p:nvPr>
        </p:nvSpPr>
        <p:spPr/>
        <p:txBody>
          <a:bodyPr/>
          <a:lstStyle/>
          <a:p>
            <a:r>
              <a:rPr lang="en-IN" dirty="0"/>
              <a:t>Collecting dataset</a:t>
            </a:r>
          </a:p>
        </p:txBody>
      </p:sp>
      <p:sp>
        <p:nvSpPr>
          <p:cNvPr id="4" name="Title 3">
            <a:extLst>
              <a:ext uri="{FF2B5EF4-FFF2-40B4-BE49-F238E27FC236}">
                <a16:creationId xmlns:a16="http://schemas.microsoft.com/office/drawing/2014/main" id="{9D5A5A66-E5CC-4145-A0BB-D0E8900EF65F}"/>
              </a:ext>
            </a:extLst>
          </p:cNvPr>
          <p:cNvSpPr>
            <a:spLocks noGrp="1"/>
          </p:cNvSpPr>
          <p:nvPr>
            <p:ph type="title" idx="2"/>
          </p:nvPr>
        </p:nvSpPr>
        <p:spPr/>
        <p:txBody>
          <a:bodyPr/>
          <a:lstStyle/>
          <a:p>
            <a:r>
              <a:rPr lang="en-IN" dirty="0"/>
              <a:t>Understanding the data</a:t>
            </a:r>
          </a:p>
        </p:txBody>
      </p:sp>
      <p:sp>
        <p:nvSpPr>
          <p:cNvPr id="6" name="Title 5">
            <a:extLst>
              <a:ext uri="{FF2B5EF4-FFF2-40B4-BE49-F238E27FC236}">
                <a16:creationId xmlns:a16="http://schemas.microsoft.com/office/drawing/2014/main" id="{D1C8681C-29B3-427E-AAC8-6F5551538D00}"/>
              </a:ext>
            </a:extLst>
          </p:cNvPr>
          <p:cNvSpPr>
            <a:spLocks noGrp="1"/>
          </p:cNvSpPr>
          <p:nvPr>
            <p:ph type="title" idx="4"/>
          </p:nvPr>
        </p:nvSpPr>
        <p:spPr>
          <a:xfrm>
            <a:off x="1257537" y="3058625"/>
            <a:ext cx="2291575" cy="612000"/>
          </a:xfrm>
        </p:spPr>
        <p:txBody>
          <a:bodyPr/>
          <a:lstStyle/>
          <a:p>
            <a:r>
              <a:rPr lang="en-US" dirty="0"/>
              <a:t>Split data into training , validation &amp; testing data</a:t>
            </a:r>
            <a:endParaRPr lang="en-IN" dirty="0"/>
          </a:p>
        </p:txBody>
      </p:sp>
      <p:sp>
        <p:nvSpPr>
          <p:cNvPr id="8" name="Title 7">
            <a:extLst>
              <a:ext uri="{FF2B5EF4-FFF2-40B4-BE49-F238E27FC236}">
                <a16:creationId xmlns:a16="http://schemas.microsoft.com/office/drawing/2014/main" id="{EFF4CE41-233F-4561-80ED-A8C357BF88CD}"/>
              </a:ext>
            </a:extLst>
          </p:cNvPr>
          <p:cNvSpPr>
            <a:spLocks noGrp="1"/>
          </p:cNvSpPr>
          <p:nvPr>
            <p:ph type="title" idx="6"/>
          </p:nvPr>
        </p:nvSpPr>
        <p:spPr/>
        <p:txBody>
          <a:bodyPr/>
          <a:lstStyle/>
          <a:p>
            <a:r>
              <a:rPr lang="en-IN" dirty="0"/>
              <a:t>Train the model</a:t>
            </a:r>
          </a:p>
        </p:txBody>
      </p:sp>
      <p:sp>
        <p:nvSpPr>
          <p:cNvPr id="10" name="Title 9">
            <a:extLst>
              <a:ext uri="{FF2B5EF4-FFF2-40B4-BE49-F238E27FC236}">
                <a16:creationId xmlns:a16="http://schemas.microsoft.com/office/drawing/2014/main" id="{562EE8F4-BB02-43EB-A78F-0BD56B2AA003}"/>
              </a:ext>
            </a:extLst>
          </p:cNvPr>
          <p:cNvSpPr>
            <a:spLocks noGrp="1"/>
          </p:cNvSpPr>
          <p:nvPr>
            <p:ph type="title" idx="8"/>
          </p:nvPr>
        </p:nvSpPr>
        <p:spPr/>
        <p:txBody>
          <a:bodyPr/>
          <a:lstStyle/>
          <a:p>
            <a:r>
              <a:rPr lang="en-IN" dirty="0"/>
              <a:t>Data pre-processing</a:t>
            </a:r>
          </a:p>
        </p:txBody>
      </p:sp>
      <p:sp>
        <p:nvSpPr>
          <p:cNvPr id="12" name="Title 11">
            <a:extLst>
              <a:ext uri="{FF2B5EF4-FFF2-40B4-BE49-F238E27FC236}">
                <a16:creationId xmlns:a16="http://schemas.microsoft.com/office/drawing/2014/main" id="{E336BE24-E743-4D4D-A246-54134C5AA15F}"/>
              </a:ext>
            </a:extLst>
          </p:cNvPr>
          <p:cNvSpPr>
            <a:spLocks noGrp="1"/>
          </p:cNvSpPr>
          <p:nvPr>
            <p:ph type="title" idx="13"/>
          </p:nvPr>
        </p:nvSpPr>
        <p:spPr/>
        <p:txBody>
          <a:bodyPr/>
          <a:lstStyle/>
          <a:p>
            <a:r>
              <a:rPr lang="en-IN" dirty="0"/>
              <a:t>Result improvement</a:t>
            </a:r>
          </a:p>
        </p:txBody>
      </p:sp>
      <p:sp>
        <p:nvSpPr>
          <p:cNvPr id="14" name="Title 13">
            <a:extLst>
              <a:ext uri="{FF2B5EF4-FFF2-40B4-BE49-F238E27FC236}">
                <a16:creationId xmlns:a16="http://schemas.microsoft.com/office/drawing/2014/main" id="{BF101735-E3DF-4817-ABA3-ACD2A3D5BE3C}"/>
              </a:ext>
            </a:extLst>
          </p:cNvPr>
          <p:cNvSpPr>
            <a:spLocks noGrp="1"/>
          </p:cNvSpPr>
          <p:nvPr>
            <p:ph type="title" idx="15"/>
          </p:nvPr>
        </p:nvSpPr>
        <p:spPr/>
        <p:txBody>
          <a:bodyPr/>
          <a:lstStyle/>
          <a:p>
            <a:r>
              <a:rPr lang="en-IN" dirty="0"/>
              <a:t>STEPS [Machine learning work flow]</a:t>
            </a:r>
          </a:p>
        </p:txBody>
      </p:sp>
      <p:grpSp>
        <p:nvGrpSpPr>
          <p:cNvPr id="31" name="Google Shape;3458;p56">
            <a:extLst>
              <a:ext uri="{FF2B5EF4-FFF2-40B4-BE49-F238E27FC236}">
                <a16:creationId xmlns:a16="http://schemas.microsoft.com/office/drawing/2014/main" id="{8E8FD620-3ED8-45BB-B6BC-AFA3645F0FA1}"/>
              </a:ext>
            </a:extLst>
          </p:cNvPr>
          <p:cNvGrpSpPr/>
          <p:nvPr/>
        </p:nvGrpSpPr>
        <p:grpSpPr>
          <a:xfrm>
            <a:off x="4455525" y="3967051"/>
            <a:ext cx="355101" cy="352219"/>
            <a:chOff x="1351729" y="1333475"/>
            <a:chExt cx="409009" cy="405688"/>
          </a:xfrm>
        </p:grpSpPr>
        <p:sp>
          <p:nvSpPr>
            <p:cNvPr id="32" name="Google Shape;3459;p56">
              <a:extLst>
                <a:ext uri="{FF2B5EF4-FFF2-40B4-BE49-F238E27FC236}">
                  <a16:creationId xmlns:a16="http://schemas.microsoft.com/office/drawing/2014/main" id="{DEA5206C-3477-454B-A270-88A6D17DEA58}"/>
                </a:ext>
              </a:extLst>
            </p:cNvPr>
            <p:cNvSpPr/>
            <p:nvPr/>
          </p:nvSpPr>
          <p:spPr>
            <a:xfrm>
              <a:off x="1539297" y="1418965"/>
              <a:ext cx="196242" cy="234684"/>
            </a:xfrm>
            <a:custGeom>
              <a:avLst/>
              <a:gdLst/>
              <a:ahLst/>
              <a:cxnLst/>
              <a:rect l="l" t="t" r="r" b="b"/>
              <a:pathLst>
                <a:path w="6861" h="8205" extrusionOk="0">
                  <a:moveTo>
                    <a:pt x="1" y="1"/>
                  </a:moveTo>
                  <a:lnTo>
                    <a:pt x="1" y="8205"/>
                  </a:lnTo>
                  <a:lnTo>
                    <a:pt x="6860" y="7625"/>
                  </a:lnTo>
                  <a:lnTo>
                    <a:pt x="6860" y="48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0;p56">
              <a:extLst>
                <a:ext uri="{FF2B5EF4-FFF2-40B4-BE49-F238E27FC236}">
                  <a16:creationId xmlns:a16="http://schemas.microsoft.com/office/drawing/2014/main" id="{415DC29B-33BF-4418-A9DD-7B0D3C4081B0}"/>
                </a:ext>
              </a:extLst>
            </p:cNvPr>
            <p:cNvSpPr/>
            <p:nvPr/>
          </p:nvSpPr>
          <p:spPr>
            <a:xfrm>
              <a:off x="1379558" y="1418965"/>
              <a:ext cx="176334" cy="234684"/>
            </a:xfrm>
            <a:custGeom>
              <a:avLst/>
              <a:gdLst/>
              <a:ahLst/>
              <a:cxnLst/>
              <a:rect l="l" t="t" r="r" b="b"/>
              <a:pathLst>
                <a:path w="6165" h="8205" extrusionOk="0">
                  <a:moveTo>
                    <a:pt x="6165" y="1"/>
                  </a:moveTo>
                  <a:lnTo>
                    <a:pt x="0" y="488"/>
                  </a:lnTo>
                  <a:lnTo>
                    <a:pt x="0" y="7625"/>
                  </a:lnTo>
                  <a:lnTo>
                    <a:pt x="6165" y="8205"/>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61;p56">
              <a:extLst>
                <a:ext uri="{FF2B5EF4-FFF2-40B4-BE49-F238E27FC236}">
                  <a16:creationId xmlns:a16="http://schemas.microsoft.com/office/drawing/2014/main" id="{EF01CFB5-AD75-4892-B87A-CA578379C37C}"/>
                </a:ext>
              </a:extLst>
            </p:cNvPr>
            <p:cNvSpPr/>
            <p:nvPr/>
          </p:nvSpPr>
          <p:spPr>
            <a:xfrm>
              <a:off x="1539297" y="1333475"/>
              <a:ext cx="221441" cy="99451"/>
            </a:xfrm>
            <a:custGeom>
              <a:avLst/>
              <a:gdLst/>
              <a:ahLst/>
              <a:cxnLst/>
              <a:rect l="l" t="t" r="r" b="b"/>
              <a:pathLst>
                <a:path w="7742" h="3477" extrusionOk="0">
                  <a:moveTo>
                    <a:pt x="580" y="0"/>
                  </a:moveTo>
                  <a:lnTo>
                    <a:pt x="1" y="1738"/>
                  </a:lnTo>
                  <a:lnTo>
                    <a:pt x="580" y="3477"/>
                  </a:lnTo>
                  <a:lnTo>
                    <a:pt x="7741" y="3477"/>
                  </a:lnTo>
                  <a:lnTo>
                    <a:pt x="7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62;p56">
              <a:extLst>
                <a:ext uri="{FF2B5EF4-FFF2-40B4-BE49-F238E27FC236}">
                  <a16:creationId xmlns:a16="http://schemas.microsoft.com/office/drawing/2014/main" id="{C82ADD87-303F-4E57-99D9-1E197F7609E2}"/>
                </a:ext>
              </a:extLst>
            </p:cNvPr>
            <p:cNvSpPr/>
            <p:nvPr/>
          </p:nvSpPr>
          <p:spPr>
            <a:xfrm>
              <a:off x="1539297" y="1485264"/>
              <a:ext cx="221441" cy="102111"/>
            </a:xfrm>
            <a:custGeom>
              <a:avLst/>
              <a:gdLst/>
              <a:ahLst/>
              <a:cxnLst/>
              <a:rect l="l" t="t" r="r" b="b"/>
              <a:pathLst>
                <a:path w="7742" h="3570" extrusionOk="0">
                  <a:moveTo>
                    <a:pt x="580" y="0"/>
                  </a:moveTo>
                  <a:lnTo>
                    <a:pt x="1" y="1738"/>
                  </a:lnTo>
                  <a:lnTo>
                    <a:pt x="580" y="3569"/>
                  </a:lnTo>
                  <a:lnTo>
                    <a:pt x="7741" y="3569"/>
                  </a:lnTo>
                  <a:lnTo>
                    <a:pt x="7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63;p56">
              <a:extLst>
                <a:ext uri="{FF2B5EF4-FFF2-40B4-BE49-F238E27FC236}">
                  <a16:creationId xmlns:a16="http://schemas.microsoft.com/office/drawing/2014/main" id="{5B4C92E0-C654-4796-BBDA-1DA411082359}"/>
                </a:ext>
              </a:extLst>
            </p:cNvPr>
            <p:cNvSpPr/>
            <p:nvPr/>
          </p:nvSpPr>
          <p:spPr>
            <a:xfrm>
              <a:off x="1539297" y="1637053"/>
              <a:ext cx="221441" cy="102111"/>
            </a:xfrm>
            <a:custGeom>
              <a:avLst/>
              <a:gdLst/>
              <a:ahLst/>
              <a:cxnLst/>
              <a:rect l="l" t="t" r="r" b="b"/>
              <a:pathLst>
                <a:path w="7742" h="3570" extrusionOk="0">
                  <a:moveTo>
                    <a:pt x="580" y="0"/>
                  </a:moveTo>
                  <a:lnTo>
                    <a:pt x="1" y="1739"/>
                  </a:lnTo>
                  <a:lnTo>
                    <a:pt x="580" y="3569"/>
                  </a:lnTo>
                  <a:lnTo>
                    <a:pt x="7741" y="3569"/>
                  </a:lnTo>
                  <a:lnTo>
                    <a:pt x="7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64;p56">
              <a:extLst>
                <a:ext uri="{FF2B5EF4-FFF2-40B4-BE49-F238E27FC236}">
                  <a16:creationId xmlns:a16="http://schemas.microsoft.com/office/drawing/2014/main" id="{ACB88876-2B88-4E3C-8FF7-D16F44DBC709}"/>
                </a:ext>
              </a:extLst>
            </p:cNvPr>
            <p:cNvSpPr/>
            <p:nvPr/>
          </p:nvSpPr>
          <p:spPr>
            <a:xfrm>
              <a:off x="1351729" y="1333475"/>
              <a:ext cx="204165" cy="99451"/>
            </a:xfrm>
            <a:custGeom>
              <a:avLst/>
              <a:gdLst/>
              <a:ahLst/>
              <a:cxnLst/>
              <a:rect l="l" t="t" r="r" b="b"/>
              <a:pathLst>
                <a:path w="7138" h="3477" extrusionOk="0">
                  <a:moveTo>
                    <a:pt x="0" y="0"/>
                  </a:moveTo>
                  <a:lnTo>
                    <a:pt x="0" y="3477"/>
                  </a:lnTo>
                  <a:lnTo>
                    <a:pt x="7138" y="3477"/>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5;p56">
              <a:extLst>
                <a:ext uri="{FF2B5EF4-FFF2-40B4-BE49-F238E27FC236}">
                  <a16:creationId xmlns:a16="http://schemas.microsoft.com/office/drawing/2014/main" id="{06053E23-5D76-4723-804C-4F7BAC8E6F20}"/>
                </a:ext>
              </a:extLst>
            </p:cNvPr>
            <p:cNvSpPr/>
            <p:nvPr/>
          </p:nvSpPr>
          <p:spPr>
            <a:xfrm>
              <a:off x="1351729" y="1485264"/>
              <a:ext cx="204165" cy="102111"/>
            </a:xfrm>
            <a:custGeom>
              <a:avLst/>
              <a:gdLst/>
              <a:ahLst/>
              <a:cxnLst/>
              <a:rect l="l" t="t" r="r" b="b"/>
              <a:pathLst>
                <a:path w="7138" h="3570" extrusionOk="0">
                  <a:moveTo>
                    <a:pt x="0" y="0"/>
                  </a:moveTo>
                  <a:lnTo>
                    <a:pt x="0" y="3569"/>
                  </a:lnTo>
                  <a:lnTo>
                    <a:pt x="7138" y="3569"/>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66;p56">
              <a:extLst>
                <a:ext uri="{FF2B5EF4-FFF2-40B4-BE49-F238E27FC236}">
                  <a16:creationId xmlns:a16="http://schemas.microsoft.com/office/drawing/2014/main" id="{5FDB5149-45EB-4154-A978-4783ABC7771A}"/>
                </a:ext>
              </a:extLst>
            </p:cNvPr>
            <p:cNvSpPr/>
            <p:nvPr/>
          </p:nvSpPr>
          <p:spPr>
            <a:xfrm>
              <a:off x="1351729" y="1637053"/>
              <a:ext cx="204165" cy="102111"/>
            </a:xfrm>
            <a:custGeom>
              <a:avLst/>
              <a:gdLst/>
              <a:ahLst/>
              <a:cxnLst/>
              <a:rect l="l" t="t" r="r" b="b"/>
              <a:pathLst>
                <a:path w="7138" h="3570" extrusionOk="0">
                  <a:moveTo>
                    <a:pt x="0" y="0"/>
                  </a:moveTo>
                  <a:lnTo>
                    <a:pt x="0" y="3569"/>
                  </a:lnTo>
                  <a:lnTo>
                    <a:pt x="7138" y="3569"/>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67;p56">
              <a:extLst>
                <a:ext uri="{FF2B5EF4-FFF2-40B4-BE49-F238E27FC236}">
                  <a16:creationId xmlns:a16="http://schemas.microsoft.com/office/drawing/2014/main" id="{DC1FF82F-2CD2-457D-AB4D-AF1C562A7362}"/>
                </a:ext>
              </a:extLst>
            </p:cNvPr>
            <p:cNvSpPr/>
            <p:nvPr/>
          </p:nvSpPr>
          <p:spPr>
            <a:xfrm>
              <a:off x="1611544" y="1371916"/>
              <a:ext cx="110062" cy="22567"/>
            </a:xfrm>
            <a:custGeom>
              <a:avLst/>
              <a:gdLst/>
              <a:ahLst/>
              <a:cxnLst/>
              <a:rect l="l" t="t" r="r" b="b"/>
              <a:pathLst>
                <a:path w="3848" h="789" extrusionOk="0">
                  <a:moveTo>
                    <a:pt x="1" y="0"/>
                  </a:moveTo>
                  <a:lnTo>
                    <a:pt x="1" y="788"/>
                  </a:lnTo>
                  <a:lnTo>
                    <a:pt x="3848" y="788"/>
                  </a:lnTo>
                  <a:lnTo>
                    <a:pt x="3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68;p56">
              <a:extLst>
                <a:ext uri="{FF2B5EF4-FFF2-40B4-BE49-F238E27FC236}">
                  <a16:creationId xmlns:a16="http://schemas.microsoft.com/office/drawing/2014/main" id="{970AC687-07C0-42A1-8AA8-F0907748B327}"/>
                </a:ext>
              </a:extLst>
            </p:cNvPr>
            <p:cNvSpPr/>
            <p:nvPr/>
          </p:nvSpPr>
          <p:spPr>
            <a:xfrm>
              <a:off x="1611544" y="1523704"/>
              <a:ext cx="110062" cy="25227"/>
            </a:xfrm>
            <a:custGeom>
              <a:avLst/>
              <a:gdLst/>
              <a:ahLst/>
              <a:cxnLst/>
              <a:rect l="l" t="t" r="r" b="b"/>
              <a:pathLst>
                <a:path w="3848" h="882" extrusionOk="0">
                  <a:moveTo>
                    <a:pt x="1" y="1"/>
                  </a:moveTo>
                  <a:lnTo>
                    <a:pt x="1" y="881"/>
                  </a:lnTo>
                  <a:lnTo>
                    <a:pt x="3848" y="881"/>
                  </a:lnTo>
                  <a:lnTo>
                    <a:pt x="38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69;p56">
              <a:extLst>
                <a:ext uri="{FF2B5EF4-FFF2-40B4-BE49-F238E27FC236}">
                  <a16:creationId xmlns:a16="http://schemas.microsoft.com/office/drawing/2014/main" id="{3C1B3F7D-08B6-4816-976F-183122DE08AD}"/>
                </a:ext>
              </a:extLst>
            </p:cNvPr>
            <p:cNvSpPr/>
            <p:nvPr/>
          </p:nvSpPr>
          <p:spPr>
            <a:xfrm>
              <a:off x="1611544" y="1676151"/>
              <a:ext cx="110062" cy="24570"/>
            </a:xfrm>
            <a:custGeom>
              <a:avLst/>
              <a:gdLst/>
              <a:ahLst/>
              <a:cxnLst/>
              <a:rect l="l" t="t" r="r" b="b"/>
              <a:pathLst>
                <a:path w="3848" h="859" extrusionOk="0">
                  <a:moveTo>
                    <a:pt x="1" y="1"/>
                  </a:moveTo>
                  <a:lnTo>
                    <a:pt x="1" y="858"/>
                  </a:lnTo>
                  <a:lnTo>
                    <a:pt x="3848" y="858"/>
                  </a:lnTo>
                  <a:lnTo>
                    <a:pt x="38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70;p56">
              <a:extLst>
                <a:ext uri="{FF2B5EF4-FFF2-40B4-BE49-F238E27FC236}">
                  <a16:creationId xmlns:a16="http://schemas.microsoft.com/office/drawing/2014/main" id="{3EE5EC98-3120-4049-922D-3BC0DFDF83F8}"/>
                </a:ext>
              </a:extLst>
            </p:cNvPr>
            <p:cNvSpPr/>
            <p:nvPr/>
          </p:nvSpPr>
          <p:spPr>
            <a:xfrm>
              <a:off x="1390169" y="1371916"/>
              <a:ext cx="25199" cy="22567"/>
            </a:xfrm>
            <a:custGeom>
              <a:avLst/>
              <a:gdLst/>
              <a:ahLst/>
              <a:cxnLst/>
              <a:rect l="l" t="t" r="r" b="b"/>
              <a:pathLst>
                <a:path w="881" h="789" extrusionOk="0">
                  <a:moveTo>
                    <a:pt x="0" y="0"/>
                  </a:moveTo>
                  <a:lnTo>
                    <a:pt x="0" y="788"/>
                  </a:lnTo>
                  <a:lnTo>
                    <a:pt x="881" y="788"/>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71;p56">
              <a:extLst>
                <a:ext uri="{FF2B5EF4-FFF2-40B4-BE49-F238E27FC236}">
                  <a16:creationId xmlns:a16="http://schemas.microsoft.com/office/drawing/2014/main" id="{9CC93F35-4212-4757-9A6E-A6293AD0552C}"/>
                </a:ext>
              </a:extLst>
            </p:cNvPr>
            <p:cNvSpPr/>
            <p:nvPr/>
          </p:nvSpPr>
          <p:spPr>
            <a:xfrm>
              <a:off x="1439878" y="1371916"/>
              <a:ext cx="27859" cy="22567"/>
            </a:xfrm>
            <a:custGeom>
              <a:avLst/>
              <a:gdLst/>
              <a:ahLst/>
              <a:cxnLst/>
              <a:rect l="l" t="t" r="r" b="b"/>
              <a:pathLst>
                <a:path w="974" h="789" extrusionOk="0">
                  <a:moveTo>
                    <a:pt x="0" y="0"/>
                  </a:moveTo>
                  <a:lnTo>
                    <a:pt x="0" y="788"/>
                  </a:lnTo>
                  <a:lnTo>
                    <a:pt x="974" y="788"/>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72;p56">
              <a:extLst>
                <a:ext uri="{FF2B5EF4-FFF2-40B4-BE49-F238E27FC236}">
                  <a16:creationId xmlns:a16="http://schemas.microsoft.com/office/drawing/2014/main" id="{078402AE-90BB-456D-8334-29093F7593D6}"/>
                </a:ext>
              </a:extLst>
            </p:cNvPr>
            <p:cNvSpPr/>
            <p:nvPr/>
          </p:nvSpPr>
          <p:spPr>
            <a:xfrm>
              <a:off x="1390169" y="1523704"/>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3;p56">
              <a:extLst>
                <a:ext uri="{FF2B5EF4-FFF2-40B4-BE49-F238E27FC236}">
                  <a16:creationId xmlns:a16="http://schemas.microsoft.com/office/drawing/2014/main" id="{62646530-063B-495A-99E5-B9269A78FF80}"/>
                </a:ext>
              </a:extLst>
            </p:cNvPr>
            <p:cNvSpPr/>
            <p:nvPr/>
          </p:nvSpPr>
          <p:spPr>
            <a:xfrm>
              <a:off x="1439878" y="1523704"/>
              <a:ext cx="27859" cy="25227"/>
            </a:xfrm>
            <a:custGeom>
              <a:avLst/>
              <a:gdLst/>
              <a:ahLst/>
              <a:cxnLst/>
              <a:rect l="l" t="t" r="r" b="b"/>
              <a:pathLst>
                <a:path w="974" h="882" extrusionOk="0">
                  <a:moveTo>
                    <a:pt x="0" y="1"/>
                  </a:moveTo>
                  <a:lnTo>
                    <a:pt x="0" y="881"/>
                  </a:lnTo>
                  <a:lnTo>
                    <a:pt x="974" y="881"/>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74;p56">
              <a:extLst>
                <a:ext uri="{FF2B5EF4-FFF2-40B4-BE49-F238E27FC236}">
                  <a16:creationId xmlns:a16="http://schemas.microsoft.com/office/drawing/2014/main" id="{07F6C9FA-41B8-4010-B166-690E05E2E893}"/>
                </a:ext>
              </a:extLst>
            </p:cNvPr>
            <p:cNvSpPr/>
            <p:nvPr/>
          </p:nvSpPr>
          <p:spPr>
            <a:xfrm>
              <a:off x="1390169" y="1676151"/>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75;p56">
              <a:extLst>
                <a:ext uri="{FF2B5EF4-FFF2-40B4-BE49-F238E27FC236}">
                  <a16:creationId xmlns:a16="http://schemas.microsoft.com/office/drawing/2014/main" id="{270FC833-08EE-4C92-821C-91ADD819D442}"/>
                </a:ext>
              </a:extLst>
            </p:cNvPr>
            <p:cNvSpPr/>
            <p:nvPr/>
          </p:nvSpPr>
          <p:spPr>
            <a:xfrm>
              <a:off x="1439878" y="1676151"/>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94;p56">
            <a:extLst>
              <a:ext uri="{FF2B5EF4-FFF2-40B4-BE49-F238E27FC236}">
                <a16:creationId xmlns:a16="http://schemas.microsoft.com/office/drawing/2014/main" id="{3F54E7D9-B045-46FD-BADB-982114F96AF7}"/>
              </a:ext>
            </a:extLst>
          </p:cNvPr>
          <p:cNvGrpSpPr/>
          <p:nvPr/>
        </p:nvGrpSpPr>
        <p:grpSpPr>
          <a:xfrm>
            <a:off x="6781366" y="2271129"/>
            <a:ext cx="355080" cy="304484"/>
            <a:chOff x="3159447" y="1439568"/>
            <a:chExt cx="385957" cy="330924"/>
          </a:xfrm>
        </p:grpSpPr>
        <p:sp>
          <p:nvSpPr>
            <p:cNvPr id="50" name="Google Shape;3495;p56">
              <a:extLst>
                <a:ext uri="{FF2B5EF4-FFF2-40B4-BE49-F238E27FC236}">
                  <a16:creationId xmlns:a16="http://schemas.microsoft.com/office/drawing/2014/main" id="{5CC622E6-314A-458E-933B-EE78E6F563BB}"/>
                </a:ext>
              </a:extLst>
            </p:cNvPr>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96;p56">
              <a:extLst>
                <a:ext uri="{FF2B5EF4-FFF2-40B4-BE49-F238E27FC236}">
                  <a16:creationId xmlns:a16="http://schemas.microsoft.com/office/drawing/2014/main" id="{E078A551-FEBC-42A8-907F-1D626FB42819}"/>
                </a:ext>
              </a:extLst>
            </p:cNvPr>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7;p56">
              <a:extLst>
                <a:ext uri="{FF2B5EF4-FFF2-40B4-BE49-F238E27FC236}">
                  <a16:creationId xmlns:a16="http://schemas.microsoft.com/office/drawing/2014/main" id="{9916E197-1D70-476D-AF9E-3D657959D754}"/>
                </a:ext>
              </a:extLst>
            </p:cNvPr>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98;p56">
              <a:extLst>
                <a:ext uri="{FF2B5EF4-FFF2-40B4-BE49-F238E27FC236}">
                  <a16:creationId xmlns:a16="http://schemas.microsoft.com/office/drawing/2014/main" id="{15A639B4-0A30-49AD-9FE2-7F8AF5B64F94}"/>
                </a:ext>
              </a:extLst>
            </p:cNvPr>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99;p56">
              <a:extLst>
                <a:ext uri="{FF2B5EF4-FFF2-40B4-BE49-F238E27FC236}">
                  <a16:creationId xmlns:a16="http://schemas.microsoft.com/office/drawing/2014/main" id="{AF3684A2-4FDA-41F3-B4C7-557B1AAA27D3}"/>
                </a:ext>
              </a:extLst>
            </p:cNvPr>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00;p56">
              <a:extLst>
                <a:ext uri="{FF2B5EF4-FFF2-40B4-BE49-F238E27FC236}">
                  <a16:creationId xmlns:a16="http://schemas.microsoft.com/office/drawing/2014/main" id="{F0E3FD48-1165-43ED-9724-B10975F3AB86}"/>
                </a:ext>
              </a:extLst>
            </p:cNvPr>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01;p56">
              <a:extLst>
                <a:ext uri="{FF2B5EF4-FFF2-40B4-BE49-F238E27FC236}">
                  <a16:creationId xmlns:a16="http://schemas.microsoft.com/office/drawing/2014/main" id="{A9F3A946-BF99-4499-A700-7D37CFB2C77B}"/>
                </a:ext>
              </a:extLst>
            </p:cNvPr>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02;p56">
              <a:extLst>
                <a:ext uri="{FF2B5EF4-FFF2-40B4-BE49-F238E27FC236}">
                  <a16:creationId xmlns:a16="http://schemas.microsoft.com/office/drawing/2014/main" id="{0E4E15BD-8F37-4E4B-A598-BD5A9EA58A40}"/>
                </a:ext>
              </a:extLst>
            </p:cNvPr>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03;p56">
              <a:extLst>
                <a:ext uri="{FF2B5EF4-FFF2-40B4-BE49-F238E27FC236}">
                  <a16:creationId xmlns:a16="http://schemas.microsoft.com/office/drawing/2014/main" id="{329A86A8-08C9-4D06-87D2-AEEDBFFA22A4}"/>
                </a:ext>
              </a:extLst>
            </p:cNvPr>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04;p56">
              <a:extLst>
                <a:ext uri="{FF2B5EF4-FFF2-40B4-BE49-F238E27FC236}">
                  <a16:creationId xmlns:a16="http://schemas.microsoft.com/office/drawing/2014/main" id="{935B82AA-9439-4166-A337-64709B992026}"/>
                </a:ext>
              </a:extLst>
            </p:cNvPr>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05;p56">
              <a:extLst>
                <a:ext uri="{FF2B5EF4-FFF2-40B4-BE49-F238E27FC236}">
                  <a16:creationId xmlns:a16="http://schemas.microsoft.com/office/drawing/2014/main" id="{0857834C-CDDA-4188-9295-72A1CC9B73E9}"/>
                </a:ext>
              </a:extLst>
            </p:cNvPr>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06;p56">
              <a:extLst>
                <a:ext uri="{FF2B5EF4-FFF2-40B4-BE49-F238E27FC236}">
                  <a16:creationId xmlns:a16="http://schemas.microsoft.com/office/drawing/2014/main" id="{CF8589B8-3944-4EEE-BDFA-B4D407DDF898}"/>
                </a:ext>
              </a:extLst>
            </p:cNvPr>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07;p56">
              <a:extLst>
                <a:ext uri="{FF2B5EF4-FFF2-40B4-BE49-F238E27FC236}">
                  <a16:creationId xmlns:a16="http://schemas.microsoft.com/office/drawing/2014/main" id="{64DD0E4D-BCEC-4EB6-84C1-415BF71FA59C}"/>
                </a:ext>
              </a:extLst>
            </p:cNvPr>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08;p56">
              <a:extLst>
                <a:ext uri="{FF2B5EF4-FFF2-40B4-BE49-F238E27FC236}">
                  <a16:creationId xmlns:a16="http://schemas.microsoft.com/office/drawing/2014/main" id="{D82B1F34-4273-40E4-A33E-9350FBA076AB}"/>
                </a:ext>
              </a:extLst>
            </p:cNvPr>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09;p56">
              <a:extLst>
                <a:ext uri="{FF2B5EF4-FFF2-40B4-BE49-F238E27FC236}">
                  <a16:creationId xmlns:a16="http://schemas.microsoft.com/office/drawing/2014/main" id="{6D079B3B-FF0E-4C4C-996A-61540F19C02B}"/>
                </a:ext>
              </a:extLst>
            </p:cNvPr>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10;p56">
              <a:extLst>
                <a:ext uri="{FF2B5EF4-FFF2-40B4-BE49-F238E27FC236}">
                  <a16:creationId xmlns:a16="http://schemas.microsoft.com/office/drawing/2014/main" id="{AF3FD549-3A8B-48D6-89C7-EF8E0720796C}"/>
                </a:ext>
              </a:extLst>
            </p:cNvPr>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11;p56">
              <a:extLst>
                <a:ext uri="{FF2B5EF4-FFF2-40B4-BE49-F238E27FC236}">
                  <a16:creationId xmlns:a16="http://schemas.microsoft.com/office/drawing/2014/main" id="{E19FFF01-1DE1-4ED1-852D-D50F752556E9}"/>
                </a:ext>
              </a:extLst>
            </p:cNvPr>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12;p56">
              <a:extLst>
                <a:ext uri="{FF2B5EF4-FFF2-40B4-BE49-F238E27FC236}">
                  <a16:creationId xmlns:a16="http://schemas.microsoft.com/office/drawing/2014/main" id="{177B0A23-5391-4349-AD61-D704E549A579}"/>
                </a:ext>
              </a:extLst>
            </p:cNvPr>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528;p56">
            <a:extLst>
              <a:ext uri="{FF2B5EF4-FFF2-40B4-BE49-F238E27FC236}">
                <a16:creationId xmlns:a16="http://schemas.microsoft.com/office/drawing/2014/main" id="{52D3BD95-18D4-4FC9-A622-6D9B9B8F860D}"/>
              </a:ext>
            </a:extLst>
          </p:cNvPr>
          <p:cNvGrpSpPr/>
          <p:nvPr/>
        </p:nvGrpSpPr>
        <p:grpSpPr>
          <a:xfrm>
            <a:off x="1789136" y="3991770"/>
            <a:ext cx="352792" cy="352219"/>
            <a:chOff x="5662849" y="1333475"/>
            <a:chExt cx="406349" cy="405688"/>
          </a:xfrm>
        </p:grpSpPr>
        <p:sp>
          <p:nvSpPr>
            <p:cNvPr id="69" name="Google Shape;3529;p56">
              <a:extLst>
                <a:ext uri="{FF2B5EF4-FFF2-40B4-BE49-F238E27FC236}">
                  <a16:creationId xmlns:a16="http://schemas.microsoft.com/office/drawing/2014/main" id="{263DAA8A-71AD-41EF-B884-84AD898FBDD5}"/>
                </a:ext>
              </a:extLst>
            </p:cNvPr>
            <p:cNvSpPr/>
            <p:nvPr/>
          </p:nvSpPr>
          <p:spPr>
            <a:xfrm>
              <a:off x="5850446" y="1518413"/>
              <a:ext cx="39128" cy="171043"/>
            </a:xfrm>
            <a:custGeom>
              <a:avLst/>
              <a:gdLst/>
              <a:ahLst/>
              <a:cxnLst/>
              <a:rect l="l" t="t" r="r" b="b"/>
              <a:pathLst>
                <a:path w="1368" h="5980" extrusionOk="0">
                  <a:moveTo>
                    <a:pt x="0" y="0"/>
                  </a:moveTo>
                  <a:lnTo>
                    <a:pt x="487" y="5979"/>
                  </a:lnTo>
                  <a:lnTo>
                    <a:pt x="1367" y="5979"/>
                  </a:lnTo>
                  <a:lnTo>
                    <a:pt x="1367" y="57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0;p56">
              <a:extLst>
                <a:ext uri="{FF2B5EF4-FFF2-40B4-BE49-F238E27FC236}">
                  <a16:creationId xmlns:a16="http://schemas.microsoft.com/office/drawing/2014/main" id="{11606E7E-2055-4464-94EF-7EE6F6EF2EFF}"/>
                </a:ext>
              </a:extLst>
            </p:cNvPr>
            <p:cNvSpPr/>
            <p:nvPr/>
          </p:nvSpPr>
          <p:spPr>
            <a:xfrm>
              <a:off x="5842466" y="1518413"/>
              <a:ext cx="21910" cy="171043"/>
            </a:xfrm>
            <a:custGeom>
              <a:avLst/>
              <a:gdLst/>
              <a:ahLst/>
              <a:cxnLst/>
              <a:rect l="l" t="t" r="r" b="b"/>
              <a:pathLst>
                <a:path w="766" h="5980" extrusionOk="0">
                  <a:moveTo>
                    <a:pt x="766" y="0"/>
                  </a:moveTo>
                  <a:lnTo>
                    <a:pt x="1" y="579"/>
                  </a:lnTo>
                  <a:lnTo>
                    <a:pt x="1" y="5979"/>
                  </a:lnTo>
                  <a:lnTo>
                    <a:pt x="766" y="5979"/>
                  </a:lnTo>
                  <a:lnTo>
                    <a:pt x="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1;p56">
              <a:extLst>
                <a:ext uri="{FF2B5EF4-FFF2-40B4-BE49-F238E27FC236}">
                  <a16:creationId xmlns:a16="http://schemas.microsoft.com/office/drawing/2014/main" id="{C5E40130-B07B-4188-8DE4-3A4D669FBF22}"/>
                </a:ext>
              </a:extLst>
            </p:cNvPr>
            <p:cNvSpPr/>
            <p:nvPr/>
          </p:nvSpPr>
          <p:spPr>
            <a:xfrm>
              <a:off x="5850446" y="1418965"/>
              <a:ext cx="218752" cy="116040"/>
            </a:xfrm>
            <a:custGeom>
              <a:avLst/>
              <a:gdLst/>
              <a:ahLst/>
              <a:cxnLst/>
              <a:rect l="l" t="t" r="r" b="b"/>
              <a:pathLst>
                <a:path w="7648" h="4057" extrusionOk="0">
                  <a:moveTo>
                    <a:pt x="0" y="1"/>
                  </a:moveTo>
                  <a:lnTo>
                    <a:pt x="487" y="4056"/>
                  </a:lnTo>
                  <a:lnTo>
                    <a:pt x="7648" y="4056"/>
                  </a:lnTo>
                  <a:lnTo>
                    <a:pt x="7648" y="48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2;p56">
              <a:extLst>
                <a:ext uri="{FF2B5EF4-FFF2-40B4-BE49-F238E27FC236}">
                  <a16:creationId xmlns:a16="http://schemas.microsoft.com/office/drawing/2014/main" id="{4345BD2F-5FF7-459D-8A2F-17580635A3AD}"/>
                </a:ext>
              </a:extLst>
            </p:cNvPr>
            <p:cNvSpPr/>
            <p:nvPr/>
          </p:nvSpPr>
          <p:spPr>
            <a:xfrm>
              <a:off x="5662849" y="1418965"/>
              <a:ext cx="201533" cy="116040"/>
            </a:xfrm>
            <a:custGeom>
              <a:avLst/>
              <a:gdLst/>
              <a:ahLst/>
              <a:cxnLst/>
              <a:rect l="l" t="t" r="r" b="b"/>
              <a:pathLst>
                <a:path w="7046" h="4057" extrusionOk="0">
                  <a:moveTo>
                    <a:pt x="7046" y="1"/>
                  </a:moveTo>
                  <a:lnTo>
                    <a:pt x="0" y="488"/>
                  </a:lnTo>
                  <a:lnTo>
                    <a:pt x="0" y="4056"/>
                  </a:lnTo>
                  <a:lnTo>
                    <a:pt x="7046" y="4056"/>
                  </a:lnTo>
                  <a:lnTo>
                    <a:pt x="7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3;p56">
              <a:extLst>
                <a:ext uri="{FF2B5EF4-FFF2-40B4-BE49-F238E27FC236}">
                  <a16:creationId xmlns:a16="http://schemas.microsoft.com/office/drawing/2014/main" id="{56EAD6C0-0CD6-4DA3-81D9-6CFB0A56DA8C}"/>
                </a:ext>
              </a:extLst>
            </p:cNvPr>
            <p:cNvSpPr/>
            <p:nvPr/>
          </p:nvSpPr>
          <p:spPr>
            <a:xfrm>
              <a:off x="5850446" y="1333475"/>
              <a:ext cx="218752" cy="99451"/>
            </a:xfrm>
            <a:custGeom>
              <a:avLst/>
              <a:gdLst/>
              <a:ahLst/>
              <a:cxnLst/>
              <a:rect l="l" t="t" r="r" b="b"/>
              <a:pathLst>
                <a:path w="7648" h="3477" extrusionOk="0">
                  <a:moveTo>
                    <a:pt x="487" y="0"/>
                  </a:moveTo>
                  <a:lnTo>
                    <a:pt x="0" y="1738"/>
                  </a:lnTo>
                  <a:lnTo>
                    <a:pt x="487" y="3477"/>
                  </a:lnTo>
                  <a:lnTo>
                    <a:pt x="7648" y="3477"/>
                  </a:lnTo>
                  <a:lnTo>
                    <a:pt x="76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34;p56">
              <a:extLst>
                <a:ext uri="{FF2B5EF4-FFF2-40B4-BE49-F238E27FC236}">
                  <a16:creationId xmlns:a16="http://schemas.microsoft.com/office/drawing/2014/main" id="{B8D3ABA2-252E-4177-AB6A-94382243D534}"/>
                </a:ext>
              </a:extLst>
            </p:cNvPr>
            <p:cNvSpPr/>
            <p:nvPr/>
          </p:nvSpPr>
          <p:spPr>
            <a:xfrm>
              <a:off x="5662849" y="1333475"/>
              <a:ext cx="201533" cy="99451"/>
            </a:xfrm>
            <a:custGeom>
              <a:avLst/>
              <a:gdLst/>
              <a:ahLst/>
              <a:cxnLst/>
              <a:rect l="l" t="t" r="r" b="b"/>
              <a:pathLst>
                <a:path w="7046" h="3477" extrusionOk="0">
                  <a:moveTo>
                    <a:pt x="0" y="0"/>
                  </a:moveTo>
                  <a:lnTo>
                    <a:pt x="0" y="3477"/>
                  </a:lnTo>
                  <a:lnTo>
                    <a:pt x="7046" y="3477"/>
                  </a:lnTo>
                  <a:lnTo>
                    <a:pt x="7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35;p56">
              <a:extLst>
                <a:ext uri="{FF2B5EF4-FFF2-40B4-BE49-F238E27FC236}">
                  <a16:creationId xmlns:a16="http://schemas.microsoft.com/office/drawing/2014/main" id="{8482F68A-6C21-4D2E-A96A-D75D7EF8C20B}"/>
                </a:ext>
              </a:extLst>
            </p:cNvPr>
            <p:cNvSpPr/>
            <p:nvPr/>
          </p:nvSpPr>
          <p:spPr>
            <a:xfrm>
              <a:off x="5662849" y="1639712"/>
              <a:ext cx="190922" cy="99451"/>
            </a:xfrm>
            <a:custGeom>
              <a:avLst/>
              <a:gdLst/>
              <a:ahLst/>
              <a:cxnLst/>
              <a:rect l="l" t="t" r="r" b="b"/>
              <a:pathLst>
                <a:path w="6675" h="3477" extrusionOk="0">
                  <a:moveTo>
                    <a:pt x="1739" y="0"/>
                  </a:moveTo>
                  <a:lnTo>
                    <a:pt x="0" y="1738"/>
                  </a:lnTo>
                  <a:lnTo>
                    <a:pt x="1739" y="3476"/>
                  </a:lnTo>
                  <a:lnTo>
                    <a:pt x="2318" y="2897"/>
                  </a:lnTo>
                  <a:lnTo>
                    <a:pt x="1553" y="2132"/>
                  </a:lnTo>
                  <a:lnTo>
                    <a:pt x="6675" y="2132"/>
                  </a:lnTo>
                  <a:lnTo>
                    <a:pt x="6675" y="1275"/>
                  </a:lnTo>
                  <a:lnTo>
                    <a:pt x="1553" y="1275"/>
                  </a:lnTo>
                  <a:lnTo>
                    <a:pt x="2318" y="580"/>
                  </a:lnTo>
                  <a:lnTo>
                    <a:pt x="1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36;p56">
              <a:extLst>
                <a:ext uri="{FF2B5EF4-FFF2-40B4-BE49-F238E27FC236}">
                  <a16:creationId xmlns:a16="http://schemas.microsoft.com/office/drawing/2014/main" id="{FB12FD47-2C44-46D5-A22E-1ABBB5049301}"/>
                </a:ext>
              </a:extLst>
            </p:cNvPr>
            <p:cNvSpPr/>
            <p:nvPr/>
          </p:nvSpPr>
          <p:spPr>
            <a:xfrm>
              <a:off x="5878275" y="1639712"/>
              <a:ext cx="190922" cy="99451"/>
            </a:xfrm>
            <a:custGeom>
              <a:avLst/>
              <a:gdLst/>
              <a:ahLst/>
              <a:cxnLst/>
              <a:rect l="l" t="t" r="r" b="b"/>
              <a:pathLst>
                <a:path w="6675" h="3477" extrusionOk="0">
                  <a:moveTo>
                    <a:pt x="4937" y="0"/>
                  </a:moveTo>
                  <a:lnTo>
                    <a:pt x="4357" y="580"/>
                  </a:lnTo>
                  <a:lnTo>
                    <a:pt x="5122" y="1275"/>
                  </a:lnTo>
                  <a:lnTo>
                    <a:pt x="0" y="1275"/>
                  </a:lnTo>
                  <a:lnTo>
                    <a:pt x="0" y="2132"/>
                  </a:lnTo>
                  <a:lnTo>
                    <a:pt x="5122" y="2132"/>
                  </a:lnTo>
                  <a:lnTo>
                    <a:pt x="4357" y="2897"/>
                  </a:lnTo>
                  <a:lnTo>
                    <a:pt x="4937" y="3476"/>
                  </a:lnTo>
                  <a:lnTo>
                    <a:pt x="6675" y="1738"/>
                  </a:lnTo>
                  <a:lnTo>
                    <a:pt x="49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37;p56">
              <a:extLst>
                <a:ext uri="{FF2B5EF4-FFF2-40B4-BE49-F238E27FC236}">
                  <a16:creationId xmlns:a16="http://schemas.microsoft.com/office/drawing/2014/main" id="{4BB7AD3F-993E-4133-B6C6-30E759ED5E16}"/>
                </a:ext>
              </a:extLst>
            </p:cNvPr>
            <p:cNvSpPr/>
            <p:nvPr/>
          </p:nvSpPr>
          <p:spPr>
            <a:xfrm>
              <a:off x="5698630" y="1371916"/>
              <a:ext cx="27887" cy="22567"/>
            </a:xfrm>
            <a:custGeom>
              <a:avLst/>
              <a:gdLst/>
              <a:ahLst/>
              <a:cxnLst/>
              <a:rect l="l" t="t" r="r" b="b"/>
              <a:pathLst>
                <a:path w="975" h="789" extrusionOk="0">
                  <a:moveTo>
                    <a:pt x="1" y="0"/>
                  </a:moveTo>
                  <a:lnTo>
                    <a:pt x="1" y="788"/>
                  </a:lnTo>
                  <a:lnTo>
                    <a:pt x="974" y="788"/>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38;p56">
              <a:extLst>
                <a:ext uri="{FF2B5EF4-FFF2-40B4-BE49-F238E27FC236}">
                  <a16:creationId xmlns:a16="http://schemas.microsoft.com/office/drawing/2014/main" id="{9DC26E12-781E-41C8-A590-273BDF80168B}"/>
                </a:ext>
              </a:extLst>
            </p:cNvPr>
            <p:cNvSpPr/>
            <p:nvPr/>
          </p:nvSpPr>
          <p:spPr>
            <a:xfrm>
              <a:off x="5750999" y="1371916"/>
              <a:ext cx="25227" cy="22567"/>
            </a:xfrm>
            <a:custGeom>
              <a:avLst/>
              <a:gdLst/>
              <a:ahLst/>
              <a:cxnLst/>
              <a:rect l="l" t="t" r="r" b="b"/>
              <a:pathLst>
                <a:path w="882" h="789" extrusionOk="0">
                  <a:moveTo>
                    <a:pt x="1" y="0"/>
                  </a:moveTo>
                  <a:lnTo>
                    <a:pt x="1" y="788"/>
                  </a:lnTo>
                  <a:lnTo>
                    <a:pt x="881" y="788"/>
                  </a:lnTo>
                  <a:lnTo>
                    <a:pt x="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39;p56">
              <a:extLst>
                <a:ext uri="{FF2B5EF4-FFF2-40B4-BE49-F238E27FC236}">
                  <a16:creationId xmlns:a16="http://schemas.microsoft.com/office/drawing/2014/main" id="{C49C15C2-CEA0-4A9B-8F11-5611EC9AFA54}"/>
                </a:ext>
              </a:extLst>
            </p:cNvPr>
            <p:cNvSpPr/>
            <p:nvPr/>
          </p:nvSpPr>
          <p:spPr>
            <a:xfrm>
              <a:off x="5698630" y="1471335"/>
              <a:ext cx="27887" cy="25227"/>
            </a:xfrm>
            <a:custGeom>
              <a:avLst/>
              <a:gdLst/>
              <a:ahLst/>
              <a:cxnLst/>
              <a:rect l="l" t="t" r="r" b="b"/>
              <a:pathLst>
                <a:path w="975" h="882" extrusionOk="0">
                  <a:moveTo>
                    <a:pt x="1" y="1"/>
                  </a:moveTo>
                  <a:lnTo>
                    <a:pt x="1" y="881"/>
                  </a:lnTo>
                  <a:lnTo>
                    <a:pt x="974" y="881"/>
                  </a:lnTo>
                  <a:lnTo>
                    <a:pt x="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0;p56">
              <a:extLst>
                <a:ext uri="{FF2B5EF4-FFF2-40B4-BE49-F238E27FC236}">
                  <a16:creationId xmlns:a16="http://schemas.microsoft.com/office/drawing/2014/main" id="{DE695C95-7D9A-4ED3-B666-8E5F0B1E89D9}"/>
                </a:ext>
              </a:extLst>
            </p:cNvPr>
            <p:cNvSpPr/>
            <p:nvPr/>
          </p:nvSpPr>
          <p:spPr>
            <a:xfrm>
              <a:off x="5750999" y="1471335"/>
              <a:ext cx="25227" cy="25227"/>
            </a:xfrm>
            <a:custGeom>
              <a:avLst/>
              <a:gdLst/>
              <a:ahLst/>
              <a:cxnLst/>
              <a:rect l="l" t="t" r="r" b="b"/>
              <a:pathLst>
                <a:path w="882" h="882" extrusionOk="0">
                  <a:moveTo>
                    <a:pt x="1" y="1"/>
                  </a:moveTo>
                  <a:lnTo>
                    <a:pt x="1" y="881"/>
                  </a:lnTo>
                  <a:lnTo>
                    <a:pt x="881" y="881"/>
                  </a:ln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1;p56">
              <a:extLst>
                <a:ext uri="{FF2B5EF4-FFF2-40B4-BE49-F238E27FC236}">
                  <a16:creationId xmlns:a16="http://schemas.microsoft.com/office/drawing/2014/main" id="{F5993BD6-62B9-461C-9F1B-DED830669150}"/>
                </a:ext>
              </a:extLst>
            </p:cNvPr>
            <p:cNvSpPr/>
            <p:nvPr/>
          </p:nvSpPr>
          <p:spPr>
            <a:xfrm>
              <a:off x="5955814" y="1371916"/>
              <a:ext cx="24570" cy="22567"/>
            </a:xfrm>
            <a:custGeom>
              <a:avLst/>
              <a:gdLst/>
              <a:ahLst/>
              <a:cxnLst/>
              <a:rect l="l" t="t" r="r" b="b"/>
              <a:pathLst>
                <a:path w="859" h="789" extrusionOk="0">
                  <a:moveTo>
                    <a:pt x="1" y="0"/>
                  </a:moveTo>
                  <a:lnTo>
                    <a:pt x="1" y="788"/>
                  </a:lnTo>
                  <a:lnTo>
                    <a:pt x="858" y="788"/>
                  </a:lnTo>
                  <a:lnTo>
                    <a:pt x="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2;p56">
              <a:extLst>
                <a:ext uri="{FF2B5EF4-FFF2-40B4-BE49-F238E27FC236}">
                  <a16:creationId xmlns:a16="http://schemas.microsoft.com/office/drawing/2014/main" id="{BE250D6E-1CE6-433E-9216-BD7DC500A82A}"/>
                </a:ext>
              </a:extLst>
            </p:cNvPr>
            <p:cNvSpPr/>
            <p:nvPr/>
          </p:nvSpPr>
          <p:spPr>
            <a:xfrm>
              <a:off x="6005552" y="1371916"/>
              <a:ext cx="24541" cy="22567"/>
            </a:xfrm>
            <a:custGeom>
              <a:avLst/>
              <a:gdLst/>
              <a:ahLst/>
              <a:cxnLst/>
              <a:rect l="l" t="t" r="r" b="b"/>
              <a:pathLst>
                <a:path w="858" h="789" extrusionOk="0">
                  <a:moveTo>
                    <a:pt x="0" y="0"/>
                  </a:moveTo>
                  <a:lnTo>
                    <a:pt x="0" y="788"/>
                  </a:lnTo>
                  <a:lnTo>
                    <a:pt x="857" y="788"/>
                  </a:lnTo>
                  <a:lnTo>
                    <a:pt x="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3;p56">
              <a:extLst>
                <a:ext uri="{FF2B5EF4-FFF2-40B4-BE49-F238E27FC236}">
                  <a16:creationId xmlns:a16="http://schemas.microsoft.com/office/drawing/2014/main" id="{802135EB-97AE-4A60-8588-0010518B3E0E}"/>
                </a:ext>
              </a:extLst>
            </p:cNvPr>
            <p:cNvSpPr/>
            <p:nvPr/>
          </p:nvSpPr>
          <p:spPr>
            <a:xfrm>
              <a:off x="5955814" y="1471335"/>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4;p56">
              <a:extLst>
                <a:ext uri="{FF2B5EF4-FFF2-40B4-BE49-F238E27FC236}">
                  <a16:creationId xmlns:a16="http://schemas.microsoft.com/office/drawing/2014/main" id="{56423D8D-CABE-480E-97E8-228850698ECF}"/>
                </a:ext>
              </a:extLst>
            </p:cNvPr>
            <p:cNvSpPr/>
            <p:nvPr/>
          </p:nvSpPr>
          <p:spPr>
            <a:xfrm>
              <a:off x="6005552" y="1471335"/>
              <a:ext cx="24541" cy="25227"/>
            </a:xfrm>
            <a:custGeom>
              <a:avLst/>
              <a:gdLst/>
              <a:ahLst/>
              <a:cxnLst/>
              <a:rect l="l" t="t" r="r" b="b"/>
              <a:pathLst>
                <a:path w="858" h="882" extrusionOk="0">
                  <a:moveTo>
                    <a:pt x="0" y="1"/>
                  </a:moveTo>
                  <a:lnTo>
                    <a:pt x="0" y="881"/>
                  </a:lnTo>
                  <a:lnTo>
                    <a:pt x="857" y="881"/>
                  </a:lnTo>
                  <a:lnTo>
                    <a:pt x="8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45;p56">
              <a:extLst>
                <a:ext uri="{FF2B5EF4-FFF2-40B4-BE49-F238E27FC236}">
                  <a16:creationId xmlns:a16="http://schemas.microsoft.com/office/drawing/2014/main" id="{F8FA6293-8532-4BC8-8BCE-21F605758FFC}"/>
                </a:ext>
              </a:extLst>
            </p:cNvPr>
            <p:cNvSpPr/>
            <p:nvPr/>
          </p:nvSpPr>
          <p:spPr>
            <a:xfrm>
              <a:off x="5850446" y="1650982"/>
              <a:ext cx="53058" cy="77570"/>
            </a:xfrm>
            <a:custGeom>
              <a:avLst/>
              <a:gdLst/>
              <a:ahLst/>
              <a:cxnLst/>
              <a:rect l="l" t="t" r="r" b="b"/>
              <a:pathLst>
                <a:path w="1855" h="2712" extrusionOk="0">
                  <a:moveTo>
                    <a:pt x="487" y="0"/>
                  </a:moveTo>
                  <a:lnTo>
                    <a:pt x="0" y="1344"/>
                  </a:lnTo>
                  <a:lnTo>
                    <a:pt x="487" y="2712"/>
                  </a:lnTo>
                  <a:cubicBezTo>
                    <a:pt x="1275" y="2712"/>
                    <a:pt x="1854" y="2040"/>
                    <a:pt x="1854" y="1344"/>
                  </a:cubicBezTo>
                  <a:cubicBezTo>
                    <a:pt x="1854" y="579"/>
                    <a:pt x="1275"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46;p56">
              <a:extLst>
                <a:ext uri="{FF2B5EF4-FFF2-40B4-BE49-F238E27FC236}">
                  <a16:creationId xmlns:a16="http://schemas.microsoft.com/office/drawing/2014/main" id="{090E7A9C-733B-4661-8382-DF272DEE2473}"/>
                </a:ext>
              </a:extLst>
            </p:cNvPr>
            <p:cNvSpPr/>
            <p:nvPr/>
          </p:nvSpPr>
          <p:spPr>
            <a:xfrm>
              <a:off x="5828566" y="1650982"/>
              <a:ext cx="35810" cy="77570"/>
            </a:xfrm>
            <a:custGeom>
              <a:avLst/>
              <a:gdLst/>
              <a:ahLst/>
              <a:cxnLst/>
              <a:rect l="l" t="t" r="r" b="b"/>
              <a:pathLst>
                <a:path w="1252" h="2712" extrusionOk="0">
                  <a:moveTo>
                    <a:pt x="1252" y="0"/>
                  </a:moveTo>
                  <a:cubicBezTo>
                    <a:pt x="580" y="0"/>
                    <a:pt x="0" y="579"/>
                    <a:pt x="0" y="1344"/>
                  </a:cubicBezTo>
                  <a:cubicBezTo>
                    <a:pt x="0" y="2040"/>
                    <a:pt x="580" y="2712"/>
                    <a:pt x="1252" y="2712"/>
                  </a:cubicBezTo>
                  <a:lnTo>
                    <a:pt x="12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91;p56">
            <a:extLst>
              <a:ext uri="{FF2B5EF4-FFF2-40B4-BE49-F238E27FC236}">
                <a16:creationId xmlns:a16="http://schemas.microsoft.com/office/drawing/2014/main" id="{14DA1980-F32D-4BFF-A57F-F218DC425967}"/>
              </a:ext>
            </a:extLst>
          </p:cNvPr>
          <p:cNvGrpSpPr/>
          <p:nvPr/>
        </p:nvGrpSpPr>
        <p:grpSpPr>
          <a:xfrm>
            <a:off x="6836328" y="3922128"/>
            <a:ext cx="355099" cy="352816"/>
            <a:chOff x="2213404" y="1937970"/>
            <a:chExt cx="409006" cy="406377"/>
          </a:xfrm>
        </p:grpSpPr>
        <p:sp>
          <p:nvSpPr>
            <p:cNvPr id="103" name="Google Shape;3692;p56">
              <a:extLst>
                <a:ext uri="{FF2B5EF4-FFF2-40B4-BE49-F238E27FC236}">
                  <a16:creationId xmlns:a16="http://schemas.microsoft.com/office/drawing/2014/main" id="{C53EAB80-1E30-4AC6-86A8-781344FD9F9F}"/>
                </a:ext>
              </a:extLst>
            </p:cNvPr>
            <p:cNvSpPr/>
            <p:nvPr/>
          </p:nvSpPr>
          <p:spPr>
            <a:xfrm>
              <a:off x="2461979" y="2186546"/>
              <a:ext cx="160431" cy="157800"/>
            </a:xfrm>
            <a:custGeom>
              <a:avLst/>
              <a:gdLst/>
              <a:ahLst/>
              <a:cxnLst/>
              <a:rect l="l" t="t" r="r" b="b"/>
              <a:pathLst>
                <a:path w="5609" h="5517" extrusionOk="0">
                  <a:moveTo>
                    <a:pt x="1553" y="0"/>
                  </a:moveTo>
                  <a:lnTo>
                    <a:pt x="0" y="1461"/>
                  </a:lnTo>
                  <a:lnTo>
                    <a:pt x="4056" y="5516"/>
                  </a:lnTo>
                  <a:lnTo>
                    <a:pt x="5609" y="4056"/>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93;p56">
              <a:extLst>
                <a:ext uri="{FF2B5EF4-FFF2-40B4-BE49-F238E27FC236}">
                  <a16:creationId xmlns:a16="http://schemas.microsoft.com/office/drawing/2014/main" id="{62AE5877-6CFC-4296-B81F-0776F4972CB7}"/>
                </a:ext>
              </a:extLst>
            </p:cNvPr>
            <p:cNvSpPr/>
            <p:nvPr/>
          </p:nvSpPr>
          <p:spPr>
            <a:xfrm>
              <a:off x="2373829" y="1937970"/>
              <a:ext cx="192924" cy="354013"/>
            </a:xfrm>
            <a:custGeom>
              <a:avLst/>
              <a:gdLst/>
              <a:ahLst/>
              <a:cxnLst/>
              <a:rect l="l" t="t" r="r" b="b"/>
              <a:pathLst>
                <a:path w="6745" h="12377" extrusionOk="0">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94;p56">
              <a:extLst>
                <a:ext uri="{FF2B5EF4-FFF2-40B4-BE49-F238E27FC236}">
                  <a16:creationId xmlns:a16="http://schemas.microsoft.com/office/drawing/2014/main" id="{D5B534F9-5C40-4AE7-A761-BC19B2967861}"/>
                </a:ext>
              </a:extLst>
            </p:cNvPr>
            <p:cNvSpPr/>
            <p:nvPr/>
          </p:nvSpPr>
          <p:spPr>
            <a:xfrm>
              <a:off x="2213404" y="1937970"/>
              <a:ext cx="177021" cy="354013"/>
            </a:xfrm>
            <a:custGeom>
              <a:avLst/>
              <a:gdLst/>
              <a:ahLst/>
              <a:cxnLst/>
              <a:rect l="l" t="t" r="r" b="b"/>
              <a:pathLst>
                <a:path w="6189" h="12377" extrusionOk="0">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95;p56">
              <a:extLst>
                <a:ext uri="{FF2B5EF4-FFF2-40B4-BE49-F238E27FC236}">
                  <a16:creationId xmlns:a16="http://schemas.microsoft.com/office/drawing/2014/main" id="{2A10E757-9988-4E5C-A7CE-809217C3BB38}"/>
                </a:ext>
              </a:extLst>
            </p:cNvPr>
            <p:cNvSpPr/>
            <p:nvPr/>
          </p:nvSpPr>
          <p:spPr>
            <a:xfrm>
              <a:off x="2373829" y="1979728"/>
              <a:ext cx="151822" cy="267834"/>
            </a:xfrm>
            <a:custGeom>
              <a:avLst/>
              <a:gdLst/>
              <a:ahLst/>
              <a:cxnLst/>
              <a:rect l="l" t="t" r="r" b="b"/>
              <a:pathLst>
                <a:path w="5308" h="9364" extrusionOk="0">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96;p56">
              <a:extLst>
                <a:ext uri="{FF2B5EF4-FFF2-40B4-BE49-F238E27FC236}">
                  <a16:creationId xmlns:a16="http://schemas.microsoft.com/office/drawing/2014/main" id="{61685B43-D9AD-43F7-A81F-D21D5F41A123}"/>
                </a:ext>
              </a:extLst>
            </p:cNvPr>
            <p:cNvSpPr/>
            <p:nvPr/>
          </p:nvSpPr>
          <p:spPr>
            <a:xfrm>
              <a:off x="2254504" y="1979728"/>
              <a:ext cx="135919" cy="267834"/>
            </a:xfrm>
            <a:custGeom>
              <a:avLst/>
              <a:gdLst/>
              <a:ahLst/>
              <a:cxnLst/>
              <a:rect l="l" t="t" r="r" b="b"/>
              <a:pathLst>
                <a:path w="4752" h="9364" extrusionOk="0">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97;p56">
              <a:extLst>
                <a:ext uri="{FF2B5EF4-FFF2-40B4-BE49-F238E27FC236}">
                  <a16:creationId xmlns:a16="http://schemas.microsoft.com/office/drawing/2014/main" id="{8C3DD7CD-2877-4F9D-B87D-B4718813AB65}"/>
                </a:ext>
              </a:extLst>
            </p:cNvPr>
            <p:cNvSpPr/>
            <p:nvPr/>
          </p:nvSpPr>
          <p:spPr>
            <a:xfrm>
              <a:off x="2381780" y="2062587"/>
              <a:ext cx="91499" cy="102111"/>
            </a:xfrm>
            <a:custGeom>
              <a:avLst/>
              <a:gdLst/>
              <a:ahLst/>
              <a:cxnLst/>
              <a:rect l="l" t="t" r="r" b="b"/>
              <a:pathLst>
                <a:path w="3199" h="3570" extrusionOk="0">
                  <a:moveTo>
                    <a:pt x="2619" y="1"/>
                  </a:moveTo>
                  <a:lnTo>
                    <a:pt x="302" y="2318"/>
                  </a:lnTo>
                  <a:lnTo>
                    <a:pt x="0" y="3176"/>
                  </a:lnTo>
                  <a:lnTo>
                    <a:pt x="302" y="3570"/>
                  </a:lnTo>
                  <a:lnTo>
                    <a:pt x="3198" y="580"/>
                  </a:lnTo>
                  <a:lnTo>
                    <a:pt x="2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98;p56">
              <a:extLst>
                <a:ext uri="{FF2B5EF4-FFF2-40B4-BE49-F238E27FC236}">
                  <a16:creationId xmlns:a16="http://schemas.microsoft.com/office/drawing/2014/main" id="{12207CA3-2E51-4E7C-99DA-2F8451F8AEFE}"/>
                </a:ext>
              </a:extLst>
            </p:cNvPr>
            <p:cNvSpPr/>
            <p:nvPr/>
          </p:nvSpPr>
          <p:spPr>
            <a:xfrm>
              <a:off x="2307531" y="2098396"/>
              <a:ext cx="82890" cy="82890"/>
            </a:xfrm>
            <a:custGeom>
              <a:avLst/>
              <a:gdLst/>
              <a:ahLst/>
              <a:cxnLst/>
              <a:rect l="l" t="t" r="r" b="b"/>
              <a:pathLst>
                <a:path w="2898" h="2898" extrusionOk="0">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3840;p56">
            <a:extLst>
              <a:ext uri="{FF2B5EF4-FFF2-40B4-BE49-F238E27FC236}">
                <a16:creationId xmlns:a16="http://schemas.microsoft.com/office/drawing/2014/main" id="{0DF67D93-3346-4854-98E4-05AAEC9659DC}"/>
              </a:ext>
            </a:extLst>
          </p:cNvPr>
          <p:cNvGrpSpPr/>
          <p:nvPr/>
        </p:nvGrpSpPr>
        <p:grpSpPr>
          <a:xfrm>
            <a:off x="1760816" y="2207982"/>
            <a:ext cx="355099" cy="355100"/>
            <a:chOff x="7383596" y="2545811"/>
            <a:chExt cx="409006" cy="409007"/>
          </a:xfrm>
        </p:grpSpPr>
        <p:sp>
          <p:nvSpPr>
            <p:cNvPr id="111" name="Google Shape;3841;p56">
              <a:extLst>
                <a:ext uri="{FF2B5EF4-FFF2-40B4-BE49-F238E27FC236}">
                  <a16:creationId xmlns:a16="http://schemas.microsoft.com/office/drawing/2014/main" id="{A80223B2-AC28-4B76-BE90-60AC7CBD1451}"/>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842;p56">
              <a:extLst>
                <a:ext uri="{FF2B5EF4-FFF2-40B4-BE49-F238E27FC236}">
                  <a16:creationId xmlns:a16="http://schemas.microsoft.com/office/drawing/2014/main" id="{CF229C40-0612-4852-B287-A9330E251D32}"/>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843;p56">
              <a:extLst>
                <a:ext uri="{FF2B5EF4-FFF2-40B4-BE49-F238E27FC236}">
                  <a16:creationId xmlns:a16="http://schemas.microsoft.com/office/drawing/2014/main" id="{1C47ACB0-C2DC-4C69-B0D3-62FE8FA4612E}"/>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844;p56">
              <a:extLst>
                <a:ext uri="{FF2B5EF4-FFF2-40B4-BE49-F238E27FC236}">
                  <a16:creationId xmlns:a16="http://schemas.microsoft.com/office/drawing/2014/main" id="{8DC2D5BD-80BC-40E7-BAC7-0B5C60FBBAF7}"/>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845;p56">
              <a:extLst>
                <a:ext uri="{FF2B5EF4-FFF2-40B4-BE49-F238E27FC236}">
                  <a16:creationId xmlns:a16="http://schemas.microsoft.com/office/drawing/2014/main" id="{BCC85265-3A23-490F-9A30-5F1B82C8DB77}"/>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846;p56">
              <a:extLst>
                <a:ext uri="{FF2B5EF4-FFF2-40B4-BE49-F238E27FC236}">
                  <a16:creationId xmlns:a16="http://schemas.microsoft.com/office/drawing/2014/main" id="{0FFE2D27-5252-4DEF-A6E2-3D8F64020EED}"/>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847;p56">
              <a:extLst>
                <a:ext uri="{FF2B5EF4-FFF2-40B4-BE49-F238E27FC236}">
                  <a16:creationId xmlns:a16="http://schemas.microsoft.com/office/drawing/2014/main" id="{FF2C2F73-4556-4447-917B-5E2B11B8F3BC}"/>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848;p56">
              <a:extLst>
                <a:ext uri="{FF2B5EF4-FFF2-40B4-BE49-F238E27FC236}">
                  <a16:creationId xmlns:a16="http://schemas.microsoft.com/office/drawing/2014/main" id="{C24D83DD-056D-48D6-862E-465A6DB14F6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849;p56">
              <a:extLst>
                <a:ext uri="{FF2B5EF4-FFF2-40B4-BE49-F238E27FC236}">
                  <a16:creationId xmlns:a16="http://schemas.microsoft.com/office/drawing/2014/main" id="{F3F918F1-525D-4088-AD66-8AC5E2579B03}"/>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850;p56">
              <a:extLst>
                <a:ext uri="{FF2B5EF4-FFF2-40B4-BE49-F238E27FC236}">
                  <a16:creationId xmlns:a16="http://schemas.microsoft.com/office/drawing/2014/main" id="{2D135AB7-3CE1-4EBC-B670-35CC5D1FCDD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851;p56">
              <a:extLst>
                <a:ext uri="{FF2B5EF4-FFF2-40B4-BE49-F238E27FC236}">
                  <a16:creationId xmlns:a16="http://schemas.microsoft.com/office/drawing/2014/main" id="{F61CC21D-56E5-4BB8-A2A4-E13BEFB1C175}"/>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852;p56">
              <a:extLst>
                <a:ext uri="{FF2B5EF4-FFF2-40B4-BE49-F238E27FC236}">
                  <a16:creationId xmlns:a16="http://schemas.microsoft.com/office/drawing/2014/main" id="{A94956B1-3141-4C5F-B8FA-3C6602DA479A}"/>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853;p56">
              <a:extLst>
                <a:ext uri="{FF2B5EF4-FFF2-40B4-BE49-F238E27FC236}">
                  <a16:creationId xmlns:a16="http://schemas.microsoft.com/office/drawing/2014/main" id="{2E849E80-AB04-491D-9376-FBA5A70D15A1}"/>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854;p56">
              <a:extLst>
                <a:ext uri="{FF2B5EF4-FFF2-40B4-BE49-F238E27FC236}">
                  <a16:creationId xmlns:a16="http://schemas.microsoft.com/office/drawing/2014/main" id="{658FA678-D25B-43C3-B40D-A09A0617C852}"/>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855;p56">
              <a:extLst>
                <a:ext uri="{FF2B5EF4-FFF2-40B4-BE49-F238E27FC236}">
                  <a16:creationId xmlns:a16="http://schemas.microsoft.com/office/drawing/2014/main" id="{D7323968-8338-4F75-8327-2617C19AD244}"/>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56;p56">
              <a:extLst>
                <a:ext uri="{FF2B5EF4-FFF2-40B4-BE49-F238E27FC236}">
                  <a16:creationId xmlns:a16="http://schemas.microsoft.com/office/drawing/2014/main" id="{087C9957-457B-4109-BD7B-6E1CD36DA6C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4076;p56">
            <a:extLst>
              <a:ext uri="{FF2B5EF4-FFF2-40B4-BE49-F238E27FC236}">
                <a16:creationId xmlns:a16="http://schemas.microsoft.com/office/drawing/2014/main" id="{906AE602-4782-4CEF-87A6-CE81A0B86602}"/>
              </a:ext>
            </a:extLst>
          </p:cNvPr>
          <p:cNvGrpSpPr/>
          <p:nvPr/>
        </p:nvGrpSpPr>
        <p:grpSpPr>
          <a:xfrm>
            <a:off x="4403986" y="2205412"/>
            <a:ext cx="355125" cy="355102"/>
            <a:chOff x="4798486" y="3758147"/>
            <a:chExt cx="409036" cy="409009"/>
          </a:xfrm>
        </p:grpSpPr>
        <p:sp>
          <p:nvSpPr>
            <p:cNvPr id="139" name="Google Shape;4077;p56">
              <a:extLst>
                <a:ext uri="{FF2B5EF4-FFF2-40B4-BE49-F238E27FC236}">
                  <a16:creationId xmlns:a16="http://schemas.microsoft.com/office/drawing/2014/main" id="{0D4A9B01-1951-4CF2-8B42-399583534735}"/>
                </a:ext>
              </a:extLst>
            </p:cNvPr>
            <p:cNvSpPr/>
            <p:nvPr/>
          </p:nvSpPr>
          <p:spPr>
            <a:xfrm>
              <a:off x="5011280" y="3758147"/>
              <a:ext cx="196242" cy="110720"/>
            </a:xfrm>
            <a:custGeom>
              <a:avLst/>
              <a:gdLst/>
              <a:ahLst/>
              <a:cxnLst/>
              <a:rect l="l" t="t" r="r" b="b"/>
              <a:pathLst>
                <a:path w="6861" h="3871" extrusionOk="0">
                  <a:moveTo>
                    <a:pt x="580" y="0"/>
                  </a:moveTo>
                  <a:lnTo>
                    <a:pt x="0" y="3871"/>
                  </a:lnTo>
                  <a:lnTo>
                    <a:pt x="6860" y="3291"/>
                  </a:lnTo>
                  <a:lnTo>
                    <a:pt x="6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78;p56">
              <a:extLst>
                <a:ext uri="{FF2B5EF4-FFF2-40B4-BE49-F238E27FC236}">
                  <a16:creationId xmlns:a16="http://schemas.microsoft.com/office/drawing/2014/main" id="{4D0AB36D-712F-4FAE-B9BE-E1B0FA3217DE}"/>
                </a:ext>
              </a:extLst>
            </p:cNvPr>
            <p:cNvSpPr/>
            <p:nvPr/>
          </p:nvSpPr>
          <p:spPr>
            <a:xfrm>
              <a:off x="4850855" y="3758147"/>
              <a:ext cx="177021" cy="110720"/>
            </a:xfrm>
            <a:custGeom>
              <a:avLst/>
              <a:gdLst/>
              <a:ahLst/>
              <a:cxnLst/>
              <a:rect l="l" t="t" r="r" b="b"/>
              <a:pathLst>
                <a:path w="6189" h="3871" extrusionOk="0">
                  <a:moveTo>
                    <a:pt x="1" y="0"/>
                  </a:moveTo>
                  <a:lnTo>
                    <a:pt x="1" y="3291"/>
                  </a:lnTo>
                  <a:lnTo>
                    <a:pt x="6189" y="3871"/>
                  </a:lnTo>
                  <a:lnTo>
                    <a:pt x="6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79;p56">
              <a:extLst>
                <a:ext uri="{FF2B5EF4-FFF2-40B4-BE49-F238E27FC236}">
                  <a16:creationId xmlns:a16="http://schemas.microsoft.com/office/drawing/2014/main" id="{4AF7BC46-8830-4C39-ABE3-211CEAA81AD1}"/>
                </a:ext>
              </a:extLst>
            </p:cNvPr>
            <p:cNvSpPr/>
            <p:nvPr/>
          </p:nvSpPr>
          <p:spPr>
            <a:xfrm>
              <a:off x="5011280" y="3852275"/>
              <a:ext cx="196242" cy="196213"/>
            </a:xfrm>
            <a:custGeom>
              <a:avLst/>
              <a:gdLst/>
              <a:ahLst/>
              <a:cxnLst/>
              <a:rect l="l" t="t" r="r" b="b"/>
              <a:pathLst>
                <a:path w="6861" h="6860" extrusionOk="0">
                  <a:moveTo>
                    <a:pt x="580" y="0"/>
                  </a:moveTo>
                  <a:lnTo>
                    <a:pt x="0" y="3476"/>
                  </a:lnTo>
                  <a:lnTo>
                    <a:pt x="580" y="6860"/>
                  </a:lnTo>
                  <a:lnTo>
                    <a:pt x="6860" y="6860"/>
                  </a:lnTo>
                  <a:lnTo>
                    <a:pt x="68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80;p56">
              <a:extLst>
                <a:ext uri="{FF2B5EF4-FFF2-40B4-BE49-F238E27FC236}">
                  <a16:creationId xmlns:a16="http://schemas.microsoft.com/office/drawing/2014/main" id="{BE599D3A-DF74-4DCE-AEC9-B4D33D392738}"/>
                </a:ext>
              </a:extLst>
            </p:cNvPr>
            <p:cNvSpPr/>
            <p:nvPr/>
          </p:nvSpPr>
          <p:spPr>
            <a:xfrm>
              <a:off x="4850855" y="3852275"/>
              <a:ext cx="177021" cy="196213"/>
            </a:xfrm>
            <a:custGeom>
              <a:avLst/>
              <a:gdLst/>
              <a:ahLst/>
              <a:cxnLst/>
              <a:rect l="l" t="t" r="r" b="b"/>
              <a:pathLst>
                <a:path w="6189" h="6860" extrusionOk="0">
                  <a:moveTo>
                    <a:pt x="1" y="0"/>
                  </a:moveTo>
                  <a:lnTo>
                    <a:pt x="1" y="6860"/>
                  </a:lnTo>
                  <a:lnTo>
                    <a:pt x="6189" y="6860"/>
                  </a:lnTo>
                  <a:lnTo>
                    <a:pt x="6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81;p56">
              <a:extLst>
                <a:ext uri="{FF2B5EF4-FFF2-40B4-BE49-F238E27FC236}">
                  <a16:creationId xmlns:a16="http://schemas.microsoft.com/office/drawing/2014/main" id="{4B9AD476-929C-4536-BAD8-DF9D2E873709}"/>
                </a:ext>
              </a:extLst>
            </p:cNvPr>
            <p:cNvSpPr/>
            <p:nvPr/>
          </p:nvSpPr>
          <p:spPr>
            <a:xfrm>
              <a:off x="4886664" y="3793928"/>
              <a:ext cx="27859" cy="22567"/>
            </a:xfrm>
            <a:custGeom>
              <a:avLst/>
              <a:gdLst/>
              <a:ahLst/>
              <a:cxnLst/>
              <a:rect l="l" t="t" r="r" b="b"/>
              <a:pathLst>
                <a:path w="974" h="789" extrusionOk="0">
                  <a:moveTo>
                    <a:pt x="0" y="1"/>
                  </a:moveTo>
                  <a:lnTo>
                    <a:pt x="0" y="789"/>
                  </a:lnTo>
                  <a:lnTo>
                    <a:pt x="974" y="789"/>
                  </a:lnTo>
                  <a:lnTo>
                    <a:pt x="9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82;p56">
              <a:extLst>
                <a:ext uri="{FF2B5EF4-FFF2-40B4-BE49-F238E27FC236}">
                  <a16:creationId xmlns:a16="http://schemas.microsoft.com/office/drawing/2014/main" id="{FF2DCDC6-08F5-459C-8784-BDDFBE391C63}"/>
                </a:ext>
              </a:extLst>
            </p:cNvPr>
            <p:cNvSpPr/>
            <p:nvPr/>
          </p:nvSpPr>
          <p:spPr>
            <a:xfrm>
              <a:off x="4939033" y="3793928"/>
              <a:ext cx="25199" cy="22567"/>
            </a:xfrm>
            <a:custGeom>
              <a:avLst/>
              <a:gdLst/>
              <a:ahLst/>
              <a:cxnLst/>
              <a:rect l="l" t="t" r="r" b="b"/>
              <a:pathLst>
                <a:path w="881" h="789" extrusionOk="0">
                  <a:moveTo>
                    <a:pt x="0" y="1"/>
                  </a:moveTo>
                  <a:lnTo>
                    <a:pt x="0" y="789"/>
                  </a:lnTo>
                  <a:lnTo>
                    <a:pt x="881" y="789"/>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83;p56">
              <a:extLst>
                <a:ext uri="{FF2B5EF4-FFF2-40B4-BE49-F238E27FC236}">
                  <a16:creationId xmlns:a16="http://schemas.microsoft.com/office/drawing/2014/main" id="{9DEDC2AA-C3C4-4A6F-A282-46C0A4A98B0B}"/>
                </a:ext>
              </a:extLst>
            </p:cNvPr>
            <p:cNvSpPr/>
            <p:nvPr/>
          </p:nvSpPr>
          <p:spPr>
            <a:xfrm>
              <a:off x="4988742" y="3793928"/>
              <a:ext cx="25199" cy="22567"/>
            </a:xfrm>
            <a:custGeom>
              <a:avLst/>
              <a:gdLst/>
              <a:ahLst/>
              <a:cxnLst/>
              <a:rect l="l" t="t" r="r" b="b"/>
              <a:pathLst>
                <a:path w="881" h="789" extrusionOk="0">
                  <a:moveTo>
                    <a:pt x="0" y="1"/>
                  </a:moveTo>
                  <a:lnTo>
                    <a:pt x="0" y="789"/>
                  </a:lnTo>
                  <a:lnTo>
                    <a:pt x="881" y="789"/>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84;p56">
              <a:extLst>
                <a:ext uri="{FF2B5EF4-FFF2-40B4-BE49-F238E27FC236}">
                  <a16:creationId xmlns:a16="http://schemas.microsoft.com/office/drawing/2014/main" id="{117CA288-70B3-4B08-90C3-A324923AF975}"/>
                </a:ext>
              </a:extLst>
            </p:cNvPr>
            <p:cNvSpPr/>
            <p:nvPr/>
          </p:nvSpPr>
          <p:spPr>
            <a:xfrm>
              <a:off x="4961571" y="3876787"/>
              <a:ext cx="192924" cy="108089"/>
            </a:xfrm>
            <a:custGeom>
              <a:avLst/>
              <a:gdLst/>
              <a:ahLst/>
              <a:cxnLst/>
              <a:rect l="l" t="t" r="r" b="b"/>
              <a:pathLst>
                <a:path w="6745" h="3779" extrusionOk="0">
                  <a:moveTo>
                    <a:pt x="579" y="1"/>
                  </a:moveTo>
                  <a:lnTo>
                    <a:pt x="0" y="3778"/>
                  </a:lnTo>
                  <a:lnTo>
                    <a:pt x="6744" y="3291"/>
                  </a:lnTo>
                  <a:lnTo>
                    <a:pt x="6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85;p56">
              <a:extLst>
                <a:ext uri="{FF2B5EF4-FFF2-40B4-BE49-F238E27FC236}">
                  <a16:creationId xmlns:a16="http://schemas.microsoft.com/office/drawing/2014/main" id="{44F09AE4-5208-4C9E-99B2-B8F18AEE3A63}"/>
                </a:ext>
              </a:extLst>
            </p:cNvPr>
            <p:cNvSpPr/>
            <p:nvPr/>
          </p:nvSpPr>
          <p:spPr>
            <a:xfrm>
              <a:off x="4798486" y="3876787"/>
              <a:ext cx="179681" cy="108089"/>
            </a:xfrm>
            <a:custGeom>
              <a:avLst/>
              <a:gdLst/>
              <a:ahLst/>
              <a:cxnLst/>
              <a:rect l="l" t="t" r="r" b="b"/>
              <a:pathLst>
                <a:path w="6282" h="3779" extrusionOk="0">
                  <a:moveTo>
                    <a:pt x="1" y="1"/>
                  </a:moveTo>
                  <a:lnTo>
                    <a:pt x="1" y="3291"/>
                  </a:lnTo>
                  <a:lnTo>
                    <a:pt x="6281" y="3778"/>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86;p56">
              <a:extLst>
                <a:ext uri="{FF2B5EF4-FFF2-40B4-BE49-F238E27FC236}">
                  <a16:creationId xmlns:a16="http://schemas.microsoft.com/office/drawing/2014/main" id="{B80887F0-4A7E-499B-9CA8-131312744EEA}"/>
                </a:ext>
              </a:extLst>
            </p:cNvPr>
            <p:cNvSpPr/>
            <p:nvPr/>
          </p:nvSpPr>
          <p:spPr>
            <a:xfrm>
              <a:off x="4961571" y="3970915"/>
              <a:ext cx="192924" cy="196242"/>
            </a:xfrm>
            <a:custGeom>
              <a:avLst/>
              <a:gdLst/>
              <a:ahLst/>
              <a:cxnLst/>
              <a:rect l="l" t="t" r="r" b="b"/>
              <a:pathLst>
                <a:path w="6745" h="6861" extrusionOk="0">
                  <a:moveTo>
                    <a:pt x="579" y="0"/>
                  </a:moveTo>
                  <a:lnTo>
                    <a:pt x="0" y="3384"/>
                  </a:lnTo>
                  <a:lnTo>
                    <a:pt x="579" y="6860"/>
                  </a:lnTo>
                  <a:lnTo>
                    <a:pt x="6744" y="6860"/>
                  </a:lnTo>
                  <a:lnTo>
                    <a:pt x="6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87;p56">
              <a:extLst>
                <a:ext uri="{FF2B5EF4-FFF2-40B4-BE49-F238E27FC236}">
                  <a16:creationId xmlns:a16="http://schemas.microsoft.com/office/drawing/2014/main" id="{0E04CAD1-A1BA-40E4-ACCE-FE82ADE9CDEC}"/>
                </a:ext>
              </a:extLst>
            </p:cNvPr>
            <p:cNvSpPr/>
            <p:nvPr/>
          </p:nvSpPr>
          <p:spPr>
            <a:xfrm>
              <a:off x="4798486" y="3970915"/>
              <a:ext cx="179681" cy="196242"/>
            </a:xfrm>
            <a:custGeom>
              <a:avLst/>
              <a:gdLst/>
              <a:ahLst/>
              <a:cxnLst/>
              <a:rect l="l" t="t" r="r" b="b"/>
              <a:pathLst>
                <a:path w="6282" h="6861" extrusionOk="0">
                  <a:moveTo>
                    <a:pt x="1" y="0"/>
                  </a:moveTo>
                  <a:lnTo>
                    <a:pt x="1" y="6860"/>
                  </a:lnTo>
                  <a:lnTo>
                    <a:pt x="6281" y="6860"/>
                  </a:lnTo>
                  <a:lnTo>
                    <a:pt x="62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088;p56">
              <a:extLst>
                <a:ext uri="{FF2B5EF4-FFF2-40B4-BE49-F238E27FC236}">
                  <a16:creationId xmlns:a16="http://schemas.microsoft.com/office/drawing/2014/main" id="{44463E43-2A3C-4FE6-968E-1F6ED9F7B88D}"/>
                </a:ext>
              </a:extLst>
            </p:cNvPr>
            <p:cNvSpPr/>
            <p:nvPr/>
          </p:nvSpPr>
          <p:spPr>
            <a:xfrm>
              <a:off x="4836955" y="3909936"/>
              <a:ext cx="25199" cy="25227"/>
            </a:xfrm>
            <a:custGeom>
              <a:avLst/>
              <a:gdLst/>
              <a:ahLst/>
              <a:cxnLst/>
              <a:rect l="l" t="t" r="r" b="b"/>
              <a:pathLst>
                <a:path w="881" h="882" extrusionOk="0">
                  <a:moveTo>
                    <a:pt x="0" y="0"/>
                  </a:moveTo>
                  <a:lnTo>
                    <a:pt x="0" y="881"/>
                  </a:lnTo>
                  <a:lnTo>
                    <a:pt x="881" y="881"/>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089;p56">
              <a:extLst>
                <a:ext uri="{FF2B5EF4-FFF2-40B4-BE49-F238E27FC236}">
                  <a16:creationId xmlns:a16="http://schemas.microsoft.com/office/drawing/2014/main" id="{7A682E4F-88C2-451C-8DDD-CA9984A2E586}"/>
                </a:ext>
              </a:extLst>
            </p:cNvPr>
            <p:cNvSpPr/>
            <p:nvPr/>
          </p:nvSpPr>
          <p:spPr>
            <a:xfrm>
              <a:off x="4886664" y="3909936"/>
              <a:ext cx="27859" cy="25227"/>
            </a:xfrm>
            <a:custGeom>
              <a:avLst/>
              <a:gdLst/>
              <a:ahLst/>
              <a:cxnLst/>
              <a:rect l="l" t="t" r="r" b="b"/>
              <a:pathLst>
                <a:path w="974" h="882" extrusionOk="0">
                  <a:moveTo>
                    <a:pt x="0" y="0"/>
                  </a:moveTo>
                  <a:lnTo>
                    <a:pt x="0" y="881"/>
                  </a:lnTo>
                  <a:lnTo>
                    <a:pt x="974" y="881"/>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090;p56">
              <a:extLst>
                <a:ext uri="{FF2B5EF4-FFF2-40B4-BE49-F238E27FC236}">
                  <a16:creationId xmlns:a16="http://schemas.microsoft.com/office/drawing/2014/main" id="{45579A6D-7127-4112-A686-DB84B288DD0B}"/>
                </a:ext>
              </a:extLst>
            </p:cNvPr>
            <p:cNvSpPr/>
            <p:nvPr/>
          </p:nvSpPr>
          <p:spPr>
            <a:xfrm>
              <a:off x="4939033" y="3909936"/>
              <a:ext cx="25199" cy="25227"/>
            </a:xfrm>
            <a:custGeom>
              <a:avLst/>
              <a:gdLst/>
              <a:ahLst/>
              <a:cxnLst/>
              <a:rect l="l" t="t" r="r" b="b"/>
              <a:pathLst>
                <a:path w="881" h="882" extrusionOk="0">
                  <a:moveTo>
                    <a:pt x="0" y="0"/>
                  </a:moveTo>
                  <a:lnTo>
                    <a:pt x="0" y="881"/>
                  </a:lnTo>
                  <a:lnTo>
                    <a:pt x="881" y="881"/>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091;p56">
              <a:extLst>
                <a:ext uri="{FF2B5EF4-FFF2-40B4-BE49-F238E27FC236}">
                  <a16:creationId xmlns:a16="http://schemas.microsoft.com/office/drawing/2014/main" id="{D079CA98-0A3C-4168-9A0D-64A0A16E0692}"/>
                </a:ext>
              </a:extLst>
            </p:cNvPr>
            <p:cNvSpPr/>
            <p:nvPr/>
          </p:nvSpPr>
          <p:spPr>
            <a:xfrm>
              <a:off x="4988742" y="4056433"/>
              <a:ext cx="129941" cy="22539"/>
            </a:xfrm>
            <a:custGeom>
              <a:avLst/>
              <a:gdLst/>
              <a:ahLst/>
              <a:cxnLst/>
              <a:rect l="l" t="t" r="r" b="b"/>
              <a:pathLst>
                <a:path w="4543" h="788" extrusionOk="0">
                  <a:moveTo>
                    <a:pt x="0" y="0"/>
                  </a:moveTo>
                  <a:lnTo>
                    <a:pt x="0" y="788"/>
                  </a:lnTo>
                  <a:lnTo>
                    <a:pt x="4543" y="788"/>
                  </a:lnTo>
                  <a:lnTo>
                    <a:pt x="45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092;p56">
              <a:extLst>
                <a:ext uri="{FF2B5EF4-FFF2-40B4-BE49-F238E27FC236}">
                  <a16:creationId xmlns:a16="http://schemas.microsoft.com/office/drawing/2014/main" id="{C5881A60-A2A7-4C30-AABB-B3C3233082F0}"/>
                </a:ext>
              </a:extLst>
            </p:cNvPr>
            <p:cNvSpPr/>
            <p:nvPr/>
          </p:nvSpPr>
          <p:spPr>
            <a:xfrm>
              <a:off x="4836955" y="4056433"/>
              <a:ext cx="127281" cy="22539"/>
            </a:xfrm>
            <a:custGeom>
              <a:avLst/>
              <a:gdLst/>
              <a:ahLst/>
              <a:cxnLst/>
              <a:rect l="l" t="t" r="r" b="b"/>
              <a:pathLst>
                <a:path w="4450" h="788" extrusionOk="0">
                  <a:moveTo>
                    <a:pt x="0" y="0"/>
                  </a:moveTo>
                  <a:lnTo>
                    <a:pt x="0" y="788"/>
                  </a:lnTo>
                  <a:lnTo>
                    <a:pt x="4450" y="788"/>
                  </a:lnTo>
                  <a:lnTo>
                    <a:pt x="4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093;p56">
              <a:extLst>
                <a:ext uri="{FF2B5EF4-FFF2-40B4-BE49-F238E27FC236}">
                  <a16:creationId xmlns:a16="http://schemas.microsoft.com/office/drawing/2014/main" id="{7A47D00E-A3BB-46D9-A36A-BB631DBF8B79}"/>
                </a:ext>
              </a:extLst>
            </p:cNvPr>
            <p:cNvSpPr/>
            <p:nvPr/>
          </p:nvSpPr>
          <p:spPr>
            <a:xfrm>
              <a:off x="4836955" y="4004064"/>
              <a:ext cx="41788" cy="25199"/>
            </a:xfrm>
            <a:custGeom>
              <a:avLst/>
              <a:gdLst/>
              <a:ahLst/>
              <a:cxnLst/>
              <a:rect l="l" t="t" r="r" b="b"/>
              <a:pathLst>
                <a:path w="1461" h="881" extrusionOk="0">
                  <a:moveTo>
                    <a:pt x="0" y="0"/>
                  </a:moveTo>
                  <a:lnTo>
                    <a:pt x="0" y="881"/>
                  </a:lnTo>
                  <a:lnTo>
                    <a:pt x="1460" y="881"/>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094;p56">
              <a:extLst>
                <a:ext uri="{FF2B5EF4-FFF2-40B4-BE49-F238E27FC236}">
                  <a16:creationId xmlns:a16="http://schemas.microsoft.com/office/drawing/2014/main" id="{D9B50152-63BE-4DA4-BA91-43E766C11614}"/>
                </a:ext>
              </a:extLst>
            </p:cNvPr>
            <p:cNvSpPr/>
            <p:nvPr/>
          </p:nvSpPr>
          <p:spPr>
            <a:xfrm>
              <a:off x="5074919" y="4004064"/>
              <a:ext cx="43762" cy="25199"/>
            </a:xfrm>
            <a:custGeom>
              <a:avLst/>
              <a:gdLst/>
              <a:ahLst/>
              <a:cxnLst/>
              <a:rect l="l" t="t" r="r" b="b"/>
              <a:pathLst>
                <a:path w="1530" h="881" extrusionOk="0">
                  <a:moveTo>
                    <a:pt x="0" y="0"/>
                  </a:moveTo>
                  <a:lnTo>
                    <a:pt x="0" y="881"/>
                  </a:lnTo>
                  <a:lnTo>
                    <a:pt x="1530" y="881"/>
                  </a:lnTo>
                  <a:lnTo>
                    <a:pt x="1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095;p56">
              <a:extLst>
                <a:ext uri="{FF2B5EF4-FFF2-40B4-BE49-F238E27FC236}">
                  <a16:creationId xmlns:a16="http://schemas.microsoft.com/office/drawing/2014/main" id="{98C4A850-371D-43B3-A549-A01CDDA15731}"/>
                </a:ext>
              </a:extLst>
            </p:cNvPr>
            <p:cNvSpPr/>
            <p:nvPr/>
          </p:nvSpPr>
          <p:spPr>
            <a:xfrm>
              <a:off x="4836955" y="4106143"/>
              <a:ext cx="41788" cy="25199"/>
            </a:xfrm>
            <a:custGeom>
              <a:avLst/>
              <a:gdLst/>
              <a:ahLst/>
              <a:cxnLst/>
              <a:rect l="l" t="t" r="r" b="b"/>
              <a:pathLst>
                <a:path w="1461" h="881" extrusionOk="0">
                  <a:moveTo>
                    <a:pt x="0" y="0"/>
                  </a:moveTo>
                  <a:lnTo>
                    <a:pt x="0" y="881"/>
                  </a:lnTo>
                  <a:lnTo>
                    <a:pt x="1460" y="881"/>
                  </a:lnTo>
                  <a:lnTo>
                    <a:pt x="1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096;p56">
              <a:extLst>
                <a:ext uri="{FF2B5EF4-FFF2-40B4-BE49-F238E27FC236}">
                  <a16:creationId xmlns:a16="http://schemas.microsoft.com/office/drawing/2014/main" id="{55069EDB-60B4-4AAA-97BC-E14D7E5DD50C}"/>
                </a:ext>
              </a:extLst>
            </p:cNvPr>
            <p:cNvSpPr/>
            <p:nvPr/>
          </p:nvSpPr>
          <p:spPr>
            <a:xfrm>
              <a:off x="5074919" y="4106143"/>
              <a:ext cx="43762" cy="25199"/>
            </a:xfrm>
            <a:custGeom>
              <a:avLst/>
              <a:gdLst/>
              <a:ahLst/>
              <a:cxnLst/>
              <a:rect l="l" t="t" r="r" b="b"/>
              <a:pathLst>
                <a:path w="1530" h="881" extrusionOk="0">
                  <a:moveTo>
                    <a:pt x="0" y="0"/>
                  </a:moveTo>
                  <a:lnTo>
                    <a:pt x="0" y="881"/>
                  </a:lnTo>
                  <a:lnTo>
                    <a:pt x="1530" y="881"/>
                  </a:lnTo>
                  <a:lnTo>
                    <a:pt x="1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097;p56">
              <a:extLst>
                <a:ext uri="{FF2B5EF4-FFF2-40B4-BE49-F238E27FC236}">
                  <a16:creationId xmlns:a16="http://schemas.microsoft.com/office/drawing/2014/main" id="{EF15FD2C-335D-4D2F-8541-E872857D8B83}"/>
                </a:ext>
              </a:extLst>
            </p:cNvPr>
            <p:cNvSpPr/>
            <p:nvPr/>
          </p:nvSpPr>
          <p:spPr>
            <a:xfrm>
              <a:off x="4969522" y="4004064"/>
              <a:ext cx="80230" cy="25199"/>
            </a:xfrm>
            <a:custGeom>
              <a:avLst/>
              <a:gdLst/>
              <a:ahLst/>
              <a:cxnLst/>
              <a:rect l="l" t="t" r="r" b="b"/>
              <a:pathLst>
                <a:path w="2805" h="881" extrusionOk="0">
                  <a:moveTo>
                    <a:pt x="301" y="0"/>
                  </a:moveTo>
                  <a:lnTo>
                    <a:pt x="0" y="487"/>
                  </a:lnTo>
                  <a:lnTo>
                    <a:pt x="301" y="881"/>
                  </a:lnTo>
                  <a:lnTo>
                    <a:pt x="2804" y="881"/>
                  </a:lnTo>
                  <a:lnTo>
                    <a:pt x="2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098;p56">
              <a:extLst>
                <a:ext uri="{FF2B5EF4-FFF2-40B4-BE49-F238E27FC236}">
                  <a16:creationId xmlns:a16="http://schemas.microsoft.com/office/drawing/2014/main" id="{564E58CE-8C55-4E40-A781-A9C7B0B05B4B}"/>
                </a:ext>
              </a:extLst>
            </p:cNvPr>
            <p:cNvSpPr/>
            <p:nvPr/>
          </p:nvSpPr>
          <p:spPr>
            <a:xfrm>
              <a:off x="4969522" y="4106143"/>
              <a:ext cx="80230" cy="25199"/>
            </a:xfrm>
            <a:custGeom>
              <a:avLst/>
              <a:gdLst/>
              <a:ahLst/>
              <a:cxnLst/>
              <a:rect l="l" t="t" r="r" b="b"/>
              <a:pathLst>
                <a:path w="2805" h="881" extrusionOk="0">
                  <a:moveTo>
                    <a:pt x="301" y="0"/>
                  </a:moveTo>
                  <a:lnTo>
                    <a:pt x="0" y="394"/>
                  </a:lnTo>
                  <a:lnTo>
                    <a:pt x="301" y="881"/>
                  </a:lnTo>
                  <a:lnTo>
                    <a:pt x="2804" y="881"/>
                  </a:lnTo>
                  <a:lnTo>
                    <a:pt x="2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099;p56">
              <a:extLst>
                <a:ext uri="{FF2B5EF4-FFF2-40B4-BE49-F238E27FC236}">
                  <a16:creationId xmlns:a16="http://schemas.microsoft.com/office/drawing/2014/main" id="{DC4D9E07-D2E4-407A-8181-BE64E17EB0BE}"/>
                </a:ext>
              </a:extLst>
            </p:cNvPr>
            <p:cNvSpPr/>
            <p:nvPr/>
          </p:nvSpPr>
          <p:spPr>
            <a:xfrm>
              <a:off x="4905884" y="4004064"/>
              <a:ext cx="72279" cy="25199"/>
            </a:xfrm>
            <a:custGeom>
              <a:avLst/>
              <a:gdLst/>
              <a:ahLst/>
              <a:cxnLst/>
              <a:rect l="l" t="t" r="r" b="b"/>
              <a:pathLst>
                <a:path w="2527" h="881" extrusionOk="0">
                  <a:moveTo>
                    <a:pt x="0" y="0"/>
                  </a:moveTo>
                  <a:lnTo>
                    <a:pt x="0" y="881"/>
                  </a:lnTo>
                  <a:lnTo>
                    <a:pt x="2526" y="881"/>
                  </a:lnTo>
                  <a:lnTo>
                    <a:pt x="2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00;p56">
              <a:extLst>
                <a:ext uri="{FF2B5EF4-FFF2-40B4-BE49-F238E27FC236}">
                  <a16:creationId xmlns:a16="http://schemas.microsoft.com/office/drawing/2014/main" id="{6B6CD8B5-68E7-4605-B419-E56233A2124A}"/>
                </a:ext>
              </a:extLst>
            </p:cNvPr>
            <p:cNvSpPr/>
            <p:nvPr/>
          </p:nvSpPr>
          <p:spPr>
            <a:xfrm>
              <a:off x="4905884" y="4106143"/>
              <a:ext cx="72279" cy="25199"/>
            </a:xfrm>
            <a:custGeom>
              <a:avLst/>
              <a:gdLst/>
              <a:ahLst/>
              <a:cxnLst/>
              <a:rect l="l" t="t" r="r" b="b"/>
              <a:pathLst>
                <a:path w="2527" h="881" extrusionOk="0">
                  <a:moveTo>
                    <a:pt x="0" y="0"/>
                  </a:moveTo>
                  <a:lnTo>
                    <a:pt x="0" y="881"/>
                  </a:lnTo>
                  <a:lnTo>
                    <a:pt x="2526" y="881"/>
                  </a:lnTo>
                  <a:lnTo>
                    <a:pt x="25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0441888"/>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599" y="1893800"/>
            <a:ext cx="4614108"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DESIGN</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24BFEB"/>
                </a:solidFill>
                <a:effectLst/>
                <a:uLnTx/>
                <a:uFillTx/>
                <a:latin typeface="Oswald"/>
                <a:sym typeface="Oswald"/>
              </a:rPr>
              <a:t>/04</a:t>
            </a:r>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Work flow of project</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56235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F3562D7-2DF0-40D5-9E18-04F71DA31D5D}"/>
              </a:ext>
            </a:extLst>
          </p:cNvPr>
          <p:cNvGraphicFramePr/>
          <p:nvPr>
            <p:extLst>
              <p:ext uri="{D42A27DB-BD31-4B8C-83A1-F6EECF244321}">
                <p14:modId xmlns:p14="http://schemas.microsoft.com/office/powerpoint/2010/main" val="601436857"/>
              </p:ext>
            </p:extLst>
          </p:nvPr>
        </p:nvGraphicFramePr>
        <p:xfrm>
          <a:off x="309967" y="-1936"/>
          <a:ext cx="7919634" cy="5145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ACF66F68-8290-CEB3-F2B1-490EC8E5B07E}"/>
              </a:ext>
            </a:extLst>
          </p:cNvPr>
          <p:cNvSpPr txBox="1"/>
          <p:nvPr/>
        </p:nvSpPr>
        <p:spPr>
          <a:xfrm>
            <a:off x="7764651" y="677956"/>
            <a:ext cx="534691" cy="3785652"/>
          </a:xfrm>
          <a:prstGeom prst="rect">
            <a:avLst/>
          </a:prstGeom>
          <a:noFill/>
        </p:spPr>
        <p:txBody>
          <a:bodyPr wrap="square">
            <a:spAutoFit/>
          </a:bodyPr>
          <a:lstStyle/>
          <a:p>
            <a:r>
              <a:rPr lang="en" sz="2400" b="1" dirty="0">
                <a:solidFill>
                  <a:schemeClr val="bg1"/>
                </a:solidFill>
              </a:rPr>
              <a:t>F</a:t>
            </a:r>
          </a:p>
          <a:p>
            <a:r>
              <a:rPr lang="en" sz="2400" b="1" dirty="0">
                <a:solidFill>
                  <a:schemeClr val="bg1"/>
                </a:solidFill>
              </a:rPr>
              <a:t>U</a:t>
            </a:r>
          </a:p>
          <a:p>
            <a:r>
              <a:rPr lang="en" sz="2400" b="1" dirty="0">
                <a:solidFill>
                  <a:schemeClr val="bg1"/>
                </a:solidFill>
              </a:rPr>
              <a:t>L</a:t>
            </a:r>
          </a:p>
          <a:p>
            <a:r>
              <a:rPr lang="en" sz="2400" b="1" dirty="0">
                <a:solidFill>
                  <a:schemeClr val="bg1"/>
                </a:solidFill>
              </a:rPr>
              <a:t>L</a:t>
            </a:r>
          </a:p>
          <a:p>
            <a:endParaRPr lang="en" sz="2400" b="1" dirty="0">
              <a:solidFill>
                <a:schemeClr val="bg1"/>
              </a:solidFill>
            </a:endParaRPr>
          </a:p>
          <a:p>
            <a:r>
              <a:rPr lang="en" sz="2400" b="1" dirty="0">
                <a:solidFill>
                  <a:schemeClr val="bg1"/>
                </a:solidFill>
              </a:rPr>
              <a:t>S</a:t>
            </a:r>
          </a:p>
          <a:p>
            <a:r>
              <a:rPr lang="en" sz="2400" b="1" dirty="0">
                <a:solidFill>
                  <a:schemeClr val="bg1"/>
                </a:solidFill>
              </a:rPr>
              <a:t>T</a:t>
            </a:r>
          </a:p>
          <a:p>
            <a:r>
              <a:rPr lang="en" sz="2400" b="1" dirty="0">
                <a:solidFill>
                  <a:schemeClr val="bg1"/>
                </a:solidFill>
              </a:rPr>
              <a:t>A</a:t>
            </a:r>
          </a:p>
          <a:p>
            <a:r>
              <a:rPr lang="en" sz="2400" b="1" dirty="0">
                <a:solidFill>
                  <a:schemeClr val="bg1"/>
                </a:solidFill>
              </a:rPr>
              <a:t>C</a:t>
            </a:r>
          </a:p>
          <a:p>
            <a:r>
              <a:rPr lang="en" sz="2400" b="1" dirty="0">
                <a:solidFill>
                  <a:schemeClr val="bg1"/>
                </a:solidFill>
              </a:rPr>
              <a:t>K</a:t>
            </a:r>
            <a:endParaRPr lang="en-IN" sz="2400" b="1" dirty="0">
              <a:solidFill>
                <a:schemeClr val="bg1"/>
              </a:solidFill>
            </a:endParaRPr>
          </a:p>
        </p:txBody>
      </p:sp>
      <p:sp>
        <p:nvSpPr>
          <p:cNvPr id="11" name="TextBox 10">
            <a:extLst>
              <a:ext uri="{FF2B5EF4-FFF2-40B4-BE49-F238E27FC236}">
                <a16:creationId xmlns:a16="http://schemas.microsoft.com/office/drawing/2014/main" id="{E492F5F2-523D-343F-5A43-A1FC45E429D7}"/>
              </a:ext>
            </a:extLst>
          </p:cNvPr>
          <p:cNvSpPr txBox="1"/>
          <p:nvPr/>
        </p:nvSpPr>
        <p:spPr>
          <a:xfrm>
            <a:off x="8152109" y="1231954"/>
            <a:ext cx="534691" cy="2677656"/>
          </a:xfrm>
          <a:prstGeom prst="rect">
            <a:avLst/>
          </a:prstGeom>
          <a:noFill/>
        </p:spPr>
        <p:txBody>
          <a:bodyPr wrap="square">
            <a:spAutoFit/>
          </a:bodyPr>
          <a:lstStyle/>
          <a:p>
            <a:r>
              <a:rPr lang="en" sz="2400" b="1" dirty="0">
                <a:solidFill>
                  <a:schemeClr val="bg1"/>
                </a:solidFill>
              </a:rPr>
              <a:t>PROJECT</a:t>
            </a:r>
          </a:p>
        </p:txBody>
      </p:sp>
    </p:spTree>
    <p:extLst>
      <p:ext uri="{BB962C8B-B14F-4D97-AF65-F5344CB8AC3E}">
        <p14:creationId xmlns:p14="http://schemas.microsoft.com/office/powerpoint/2010/main" val="361638936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8"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TECHNOLOGY</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Tools and technologies involved</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97748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itle 1032">
            <a:extLst>
              <a:ext uri="{FF2B5EF4-FFF2-40B4-BE49-F238E27FC236}">
                <a16:creationId xmlns:a16="http://schemas.microsoft.com/office/drawing/2014/main" id="{79930547-38AB-4407-86DC-F5B2A4527994}"/>
              </a:ext>
            </a:extLst>
          </p:cNvPr>
          <p:cNvSpPr>
            <a:spLocks noGrp="1"/>
          </p:cNvSpPr>
          <p:nvPr>
            <p:ph type="title" idx="2"/>
          </p:nvPr>
        </p:nvSpPr>
        <p:spPr>
          <a:xfrm>
            <a:off x="2138624" y="1523263"/>
            <a:ext cx="2336399" cy="510300"/>
          </a:xfrm>
        </p:spPr>
        <p:txBody>
          <a:bodyPr/>
          <a:lstStyle/>
          <a:p>
            <a:r>
              <a:rPr lang="en-IN" dirty="0"/>
              <a:t>SKLEARN</a:t>
            </a:r>
          </a:p>
        </p:txBody>
      </p:sp>
      <p:sp>
        <p:nvSpPr>
          <p:cNvPr id="1032" name="Subtitle 1031">
            <a:extLst>
              <a:ext uri="{FF2B5EF4-FFF2-40B4-BE49-F238E27FC236}">
                <a16:creationId xmlns:a16="http://schemas.microsoft.com/office/drawing/2014/main" id="{1CB87209-2021-42C0-A5E7-FBBA4873C7C8}"/>
              </a:ext>
            </a:extLst>
          </p:cNvPr>
          <p:cNvSpPr>
            <a:spLocks noGrp="1"/>
          </p:cNvSpPr>
          <p:nvPr>
            <p:ph type="subTitle" idx="1"/>
          </p:nvPr>
        </p:nvSpPr>
        <p:spPr/>
        <p:txBody>
          <a:bodyPr/>
          <a:lstStyle/>
          <a:p>
            <a:r>
              <a:rPr lang="en-IN" dirty="0"/>
              <a:t>To access database having large amount of data.</a:t>
            </a:r>
          </a:p>
        </p:txBody>
      </p:sp>
      <p:sp>
        <p:nvSpPr>
          <p:cNvPr id="1035" name="Title 1034">
            <a:extLst>
              <a:ext uri="{FF2B5EF4-FFF2-40B4-BE49-F238E27FC236}">
                <a16:creationId xmlns:a16="http://schemas.microsoft.com/office/drawing/2014/main" id="{9EE5BF5B-A54F-4B4A-B0E5-6D08D37D346A}"/>
              </a:ext>
            </a:extLst>
          </p:cNvPr>
          <p:cNvSpPr>
            <a:spLocks noGrp="1"/>
          </p:cNvSpPr>
          <p:nvPr>
            <p:ph type="title" idx="4"/>
          </p:nvPr>
        </p:nvSpPr>
        <p:spPr>
          <a:xfrm>
            <a:off x="5571973" y="1523263"/>
            <a:ext cx="2336398" cy="510300"/>
          </a:xfrm>
        </p:spPr>
        <p:txBody>
          <a:bodyPr/>
          <a:lstStyle/>
          <a:p>
            <a:r>
              <a:rPr lang="en-IN" dirty="0"/>
              <a:t>JUPYTER</a:t>
            </a:r>
          </a:p>
        </p:txBody>
      </p:sp>
      <p:sp>
        <p:nvSpPr>
          <p:cNvPr id="1036" name="Subtitle 1035">
            <a:extLst>
              <a:ext uri="{FF2B5EF4-FFF2-40B4-BE49-F238E27FC236}">
                <a16:creationId xmlns:a16="http://schemas.microsoft.com/office/drawing/2014/main" id="{A0054394-66FC-47C2-BD8E-D980D892F354}"/>
              </a:ext>
            </a:extLst>
          </p:cNvPr>
          <p:cNvSpPr>
            <a:spLocks noGrp="1"/>
          </p:cNvSpPr>
          <p:nvPr>
            <p:ph type="subTitle" idx="5"/>
          </p:nvPr>
        </p:nvSpPr>
        <p:spPr/>
        <p:txBody>
          <a:bodyPr/>
          <a:lstStyle/>
          <a:p>
            <a:r>
              <a:rPr lang="en-IN" dirty="0"/>
              <a:t>To run ML models and train and test it.</a:t>
            </a:r>
          </a:p>
        </p:txBody>
      </p:sp>
      <p:sp>
        <p:nvSpPr>
          <p:cNvPr id="1038" name="Title 1037">
            <a:extLst>
              <a:ext uri="{FF2B5EF4-FFF2-40B4-BE49-F238E27FC236}">
                <a16:creationId xmlns:a16="http://schemas.microsoft.com/office/drawing/2014/main" id="{A19378AA-0525-4A58-AEAC-D9A777746854}"/>
              </a:ext>
            </a:extLst>
          </p:cNvPr>
          <p:cNvSpPr>
            <a:spLocks noGrp="1"/>
          </p:cNvSpPr>
          <p:nvPr>
            <p:ph type="title" idx="7"/>
          </p:nvPr>
        </p:nvSpPr>
        <p:spPr>
          <a:xfrm>
            <a:off x="2138624" y="2954463"/>
            <a:ext cx="2336399" cy="510300"/>
          </a:xfrm>
        </p:spPr>
        <p:txBody>
          <a:bodyPr/>
          <a:lstStyle/>
          <a:p>
            <a:r>
              <a:rPr lang="en-IN" dirty="0">
                <a:solidFill>
                  <a:srgbClr val="E07A88"/>
                </a:solidFill>
              </a:rPr>
              <a:t>DJANGO</a:t>
            </a:r>
          </a:p>
        </p:txBody>
      </p:sp>
      <p:sp>
        <p:nvSpPr>
          <p:cNvPr id="1039" name="Subtitle 1038">
            <a:extLst>
              <a:ext uri="{FF2B5EF4-FFF2-40B4-BE49-F238E27FC236}">
                <a16:creationId xmlns:a16="http://schemas.microsoft.com/office/drawing/2014/main" id="{9E769C08-FF8E-43A0-9358-E5E9458836CC}"/>
              </a:ext>
            </a:extLst>
          </p:cNvPr>
          <p:cNvSpPr>
            <a:spLocks noGrp="1"/>
          </p:cNvSpPr>
          <p:nvPr>
            <p:ph type="subTitle" idx="8"/>
          </p:nvPr>
        </p:nvSpPr>
        <p:spPr>
          <a:xfrm>
            <a:off x="2138625" y="3580312"/>
            <a:ext cx="2336400" cy="870245"/>
          </a:xfrm>
        </p:spPr>
        <p:txBody>
          <a:bodyPr/>
          <a:lstStyle/>
          <a:p>
            <a:r>
              <a:rPr lang="en-IN" dirty="0"/>
              <a:t>For developing a full stack project. It is a web based framework.</a:t>
            </a:r>
          </a:p>
        </p:txBody>
      </p:sp>
      <p:sp>
        <p:nvSpPr>
          <p:cNvPr id="1041" name="Title 1040">
            <a:extLst>
              <a:ext uri="{FF2B5EF4-FFF2-40B4-BE49-F238E27FC236}">
                <a16:creationId xmlns:a16="http://schemas.microsoft.com/office/drawing/2014/main" id="{0989055E-1523-41E8-85D6-94AD6824DC7D}"/>
              </a:ext>
            </a:extLst>
          </p:cNvPr>
          <p:cNvSpPr>
            <a:spLocks noGrp="1"/>
          </p:cNvSpPr>
          <p:nvPr>
            <p:ph type="title" idx="13"/>
          </p:nvPr>
        </p:nvSpPr>
        <p:spPr>
          <a:xfrm>
            <a:off x="5571973" y="2954463"/>
            <a:ext cx="2336398" cy="510300"/>
          </a:xfrm>
        </p:spPr>
        <p:txBody>
          <a:bodyPr/>
          <a:lstStyle/>
          <a:p>
            <a:r>
              <a:rPr lang="en-IN" dirty="0"/>
              <a:t>BOOTSTRAP</a:t>
            </a:r>
          </a:p>
        </p:txBody>
      </p:sp>
      <p:sp>
        <p:nvSpPr>
          <p:cNvPr id="1042" name="Subtitle 1041">
            <a:extLst>
              <a:ext uri="{FF2B5EF4-FFF2-40B4-BE49-F238E27FC236}">
                <a16:creationId xmlns:a16="http://schemas.microsoft.com/office/drawing/2014/main" id="{4DCD0B26-AC96-4F01-A6EF-A29A9762EE17}"/>
              </a:ext>
            </a:extLst>
          </p:cNvPr>
          <p:cNvSpPr>
            <a:spLocks noGrp="1"/>
          </p:cNvSpPr>
          <p:nvPr>
            <p:ph type="subTitle" idx="14"/>
          </p:nvPr>
        </p:nvSpPr>
        <p:spPr>
          <a:xfrm>
            <a:off x="5571975" y="3580313"/>
            <a:ext cx="2336400" cy="870244"/>
          </a:xfrm>
        </p:spPr>
        <p:txBody>
          <a:bodyPr/>
          <a:lstStyle/>
          <a:p>
            <a:r>
              <a:rPr lang="en-IN" dirty="0"/>
              <a:t>For the frontend development and responsiveness. Used with HTML and CSS.</a:t>
            </a:r>
          </a:p>
        </p:txBody>
      </p:sp>
      <p:sp>
        <p:nvSpPr>
          <p:cNvPr id="28" name="Title 27">
            <a:extLst>
              <a:ext uri="{FF2B5EF4-FFF2-40B4-BE49-F238E27FC236}">
                <a16:creationId xmlns:a16="http://schemas.microsoft.com/office/drawing/2014/main" id="{5B8B3768-6DED-4E54-AE9D-DB0DF85BFB57}"/>
              </a:ext>
            </a:extLst>
          </p:cNvPr>
          <p:cNvSpPr>
            <a:spLocks noGrp="1"/>
          </p:cNvSpPr>
          <p:nvPr>
            <p:ph type="title" idx="15"/>
          </p:nvPr>
        </p:nvSpPr>
        <p:spPr/>
        <p:txBody>
          <a:bodyPr/>
          <a:lstStyle/>
          <a:p>
            <a:r>
              <a:rPr lang="en-IN" dirty="0"/>
              <a:t>Tools used:</a:t>
            </a:r>
          </a:p>
        </p:txBody>
      </p:sp>
      <p:pic>
        <p:nvPicPr>
          <p:cNvPr id="51" name="Picture 2" descr="Project Jupyter | Home">
            <a:extLst>
              <a:ext uri="{FF2B5EF4-FFF2-40B4-BE49-F238E27FC236}">
                <a16:creationId xmlns:a16="http://schemas.microsoft.com/office/drawing/2014/main" id="{FD10E8CA-72C4-4D11-982A-86DC98425A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06" r="24543"/>
          <a:stretch/>
        </p:blipFill>
        <p:spPr bwMode="auto">
          <a:xfrm>
            <a:off x="4668977" y="1666745"/>
            <a:ext cx="838302" cy="870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4" descr="Sklearn Tutorial Python - Ander Fernández">
            <a:extLst>
              <a:ext uri="{FF2B5EF4-FFF2-40B4-BE49-F238E27FC236}">
                <a16:creationId xmlns:a16="http://schemas.microsoft.com/office/drawing/2014/main" id="{BAC15222-7B35-4596-98D7-FF51799AB5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76" t="13901" r="27661" b="7598"/>
          <a:stretch/>
        </p:blipFill>
        <p:spPr bwMode="auto">
          <a:xfrm>
            <a:off x="1179832" y="1666745"/>
            <a:ext cx="861815" cy="870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3" name="Picture 2" descr="Bootstrap - Bootstrap 4 Icon Png, Transparent Png - kindpng">
            <a:extLst>
              <a:ext uri="{FF2B5EF4-FFF2-40B4-BE49-F238E27FC236}">
                <a16:creationId xmlns:a16="http://schemas.microsoft.com/office/drawing/2014/main" id="{F0AC2182-1E1A-45EC-90C2-3F88BAF97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338" y="3145152"/>
            <a:ext cx="835941" cy="870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4" name="Picture 4" descr="Django Icon #266158 - Free Icons Library">
            <a:extLst>
              <a:ext uri="{FF2B5EF4-FFF2-40B4-BE49-F238E27FC236}">
                <a16:creationId xmlns:a16="http://schemas.microsoft.com/office/drawing/2014/main" id="{3A590BC1-C0DE-4DEF-92DC-91162DF96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832" y="3145152"/>
            <a:ext cx="870245" cy="870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8571750"/>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7"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WORKING</a:t>
            </a:r>
            <a:endParaRPr sz="5400"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E5A083"/>
                </a:solidFill>
                <a:effectLst/>
                <a:uLnTx/>
                <a:uFillTx/>
                <a:latin typeface="Oswald"/>
                <a:sym typeface="Oswald"/>
              </a:rPr>
              <a:t>/06</a:t>
            </a:r>
            <a:endParaRPr lang="en" dirty="0"/>
          </a:p>
        </p:txBody>
      </p:sp>
      <p:sp>
        <p:nvSpPr>
          <p:cNvPr id="593" name="Google Shape;593;p35"/>
          <p:cNvSpPr txBox="1">
            <a:spLocks noGrp="1"/>
          </p:cNvSpPr>
          <p:nvPr>
            <p:ph type="subTitle" idx="1"/>
          </p:nvPr>
        </p:nvSpPr>
        <p:spPr>
          <a:xfrm>
            <a:off x="971946" y="3165084"/>
            <a:ext cx="3652200" cy="713400"/>
          </a:xfrm>
          <a:prstGeom prst="rect">
            <a:avLst/>
          </a:prstGeom>
        </p:spPr>
        <p:txBody>
          <a:bodyPr spcFirstLastPara="1" wrap="square" lIns="91425" tIns="91425" rIns="91425" bIns="91425" anchor="ctr" anchorCtr="0">
            <a:noAutofit/>
          </a:bodyPr>
          <a:lstStyle/>
          <a:p>
            <a:r>
              <a:rPr lang="en-IN" dirty="0"/>
              <a:t>Three ML models implemented are:-</a:t>
            </a:r>
          </a:p>
          <a:p>
            <a:endParaRPr lang="en-IN" dirty="0"/>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321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E1F7509-707D-CE44-2E1C-39EFC5EF4E4E}"/>
              </a:ext>
            </a:extLst>
          </p:cNvPr>
          <p:cNvSpPr>
            <a:spLocks noGrp="1"/>
          </p:cNvSpPr>
          <p:nvPr>
            <p:ph type="title"/>
          </p:nvPr>
        </p:nvSpPr>
        <p:spPr>
          <a:xfrm>
            <a:off x="891995" y="2876210"/>
            <a:ext cx="2176200" cy="467700"/>
          </a:xfrm>
        </p:spPr>
        <p:txBody>
          <a:bodyPr/>
          <a:lstStyle/>
          <a:p>
            <a:r>
              <a:rPr lang="en-IN" dirty="0">
                <a:solidFill>
                  <a:srgbClr val="E07A88"/>
                </a:solidFill>
              </a:rPr>
              <a:t>Training</a:t>
            </a:r>
            <a:r>
              <a:rPr lang="en-IN" dirty="0"/>
              <a:t> </a:t>
            </a:r>
          </a:p>
        </p:txBody>
      </p:sp>
      <p:sp>
        <p:nvSpPr>
          <p:cNvPr id="11" name="Subtitle 10">
            <a:extLst>
              <a:ext uri="{FF2B5EF4-FFF2-40B4-BE49-F238E27FC236}">
                <a16:creationId xmlns:a16="http://schemas.microsoft.com/office/drawing/2014/main" id="{FC4DF4E0-7904-0996-04B8-DCCCBECC53A6}"/>
              </a:ext>
            </a:extLst>
          </p:cNvPr>
          <p:cNvSpPr>
            <a:spLocks noGrp="1"/>
          </p:cNvSpPr>
          <p:nvPr>
            <p:ph type="subTitle" idx="1"/>
          </p:nvPr>
        </p:nvSpPr>
        <p:spPr>
          <a:xfrm>
            <a:off x="891995" y="3455279"/>
            <a:ext cx="2176200" cy="995100"/>
          </a:xfrm>
        </p:spPr>
        <p:txBody>
          <a:bodyPr/>
          <a:lstStyle/>
          <a:p>
            <a:r>
              <a:rPr lang="en-IN" dirty="0"/>
              <a:t>85% Approximately</a:t>
            </a:r>
          </a:p>
        </p:txBody>
      </p:sp>
      <p:sp>
        <p:nvSpPr>
          <p:cNvPr id="12" name="Title 11">
            <a:extLst>
              <a:ext uri="{FF2B5EF4-FFF2-40B4-BE49-F238E27FC236}">
                <a16:creationId xmlns:a16="http://schemas.microsoft.com/office/drawing/2014/main" id="{DE62DAC9-5CF9-7B75-4F7C-DEAF6B9423DF}"/>
              </a:ext>
            </a:extLst>
          </p:cNvPr>
          <p:cNvSpPr>
            <a:spLocks noGrp="1"/>
          </p:cNvSpPr>
          <p:nvPr>
            <p:ph type="title" idx="2"/>
          </p:nvPr>
        </p:nvSpPr>
        <p:spPr>
          <a:xfrm>
            <a:off x="3483900" y="2908245"/>
            <a:ext cx="2176200" cy="467700"/>
          </a:xfrm>
        </p:spPr>
        <p:txBody>
          <a:bodyPr/>
          <a:lstStyle/>
          <a:p>
            <a:r>
              <a:rPr lang="en-IN" dirty="0">
                <a:solidFill>
                  <a:srgbClr val="E07A88"/>
                </a:solidFill>
              </a:rPr>
              <a:t>Validation</a:t>
            </a:r>
            <a:r>
              <a:rPr lang="en-IN" dirty="0"/>
              <a:t> </a:t>
            </a:r>
          </a:p>
        </p:txBody>
      </p:sp>
      <p:sp>
        <p:nvSpPr>
          <p:cNvPr id="14" name="Title 13">
            <a:extLst>
              <a:ext uri="{FF2B5EF4-FFF2-40B4-BE49-F238E27FC236}">
                <a16:creationId xmlns:a16="http://schemas.microsoft.com/office/drawing/2014/main" id="{63D886AB-9FA6-BDFC-C812-518A055EA71F}"/>
              </a:ext>
            </a:extLst>
          </p:cNvPr>
          <p:cNvSpPr>
            <a:spLocks noGrp="1"/>
          </p:cNvSpPr>
          <p:nvPr>
            <p:ph type="title" idx="4"/>
          </p:nvPr>
        </p:nvSpPr>
        <p:spPr>
          <a:xfrm>
            <a:off x="6071355" y="2939430"/>
            <a:ext cx="2176200" cy="467700"/>
          </a:xfrm>
        </p:spPr>
        <p:txBody>
          <a:bodyPr/>
          <a:lstStyle/>
          <a:p>
            <a:r>
              <a:rPr lang="en-IN" dirty="0">
                <a:solidFill>
                  <a:srgbClr val="E07A88"/>
                </a:solidFill>
              </a:rPr>
              <a:t>Testing</a:t>
            </a:r>
            <a:r>
              <a:rPr lang="en-IN" dirty="0"/>
              <a:t> </a:t>
            </a:r>
          </a:p>
        </p:txBody>
      </p:sp>
      <p:sp>
        <p:nvSpPr>
          <p:cNvPr id="15" name="Subtitle 14">
            <a:extLst>
              <a:ext uri="{FF2B5EF4-FFF2-40B4-BE49-F238E27FC236}">
                <a16:creationId xmlns:a16="http://schemas.microsoft.com/office/drawing/2014/main" id="{70408878-6493-DE5E-10D7-329FA6032654}"/>
              </a:ext>
            </a:extLst>
          </p:cNvPr>
          <p:cNvSpPr>
            <a:spLocks noGrp="1"/>
          </p:cNvSpPr>
          <p:nvPr>
            <p:ph type="subTitle" idx="5"/>
          </p:nvPr>
        </p:nvSpPr>
        <p:spPr>
          <a:xfrm>
            <a:off x="4777626" y="3547605"/>
            <a:ext cx="2176200" cy="995100"/>
          </a:xfrm>
        </p:spPr>
        <p:txBody>
          <a:bodyPr/>
          <a:lstStyle/>
          <a:p>
            <a:r>
              <a:rPr lang="en-IN" dirty="0"/>
              <a:t>15% Approximately</a:t>
            </a:r>
          </a:p>
        </p:txBody>
      </p:sp>
      <p:sp>
        <p:nvSpPr>
          <p:cNvPr id="16" name="Title 15">
            <a:extLst>
              <a:ext uri="{FF2B5EF4-FFF2-40B4-BE49-F238E27FC236}">
                <a16:creationId xmlns:a16="http://schemas.microsoft.com/office/drawing/2014/main" id="{997623B1-7FD1-1209-D0EB-D1731C26D31C}"/>
              </a:ext>
            </a:extLst>
          </p:cNvPr>
          <p:cNvSpPr>
            <a:spLocks noGrp="1"/>
          </p:cNvSpPr>
          <p:nvPr>
            <p:ph type="title" idx="6"/>
          </p:nvPr>
        </p:nvSpPr>
        <p:spPr/>
        <p:txBody>
          <a:bodyPr/>
          <a:lstStyle/>
          <a:p>
            <a:r>
              <a:rPr lang="en-IN" dirty="0"/>
              <a:t>Data Set Division:</a:t>
            </a:r>
          </a:p>
        </p:txBody>
      </p:sp>
      <p:pic>
        <p:nvPicPr>
          <p:cNvPr id="18" name="Picture 17">
            <a:extLst>
              <a:ext uri="{FF2B5EF4-FFF2-40B4-BE49-F238E27FC236}">
                <a16:creationId xmlns:a16="http://schemas.microsoft.com/office/drawing/2014/main" id="{7218511E-20D0-565E-EBD3-AE7B40EF7267}"/>
              </a:ext>
            </a:extLst>
          </p:cNvPr>
          <p:cNvPicPr>
            <a:picLocks noChangeAspect="1"/>
          </p:cNvPicPr>
          <p:nvPr/>
        </p:nvPicPr>
        <p:blipFill rotWithShape="1">
          <a:blip r:embed="rId4"/>
          <a:srcRect l="6621" r="6621"/>
          <a:stretch/>
        </p:blipFill>
        <p:spPr>
          <a:xfrm>
            <a:off x="891994" y="1543354"/>
            <a:ext cx="2176201" cy="723937"/>
          </a:xfrm>
          <a:prstGeom prst="rect">
            <a:avLst/>
          </a:prstGeom>
        </p:spPr>
      </p:pic>
      <p:pic>
        <p:nvPicPr>
          <p:cNvPr id="20" name="Picture 19">
            <a:extLst>
              <a:ext uri="{FF2B5EF4-FFF2-40B4-BE49-F238E27FC236}">
                <a16:creationId xmlns:a16="http://schemas.microsoft.com/office/drawing/2014/main" id="{DF60E135-BF0D-5053-539A-4BA519B148B6}"/>
              </a:ext>
            </a:extLst>
          </p:cNvPr>
          <p:cNvPicPr>
            <a:picLocks noChangeAspect="1"/>
          </p:cNvPicPr>
          <p:nvPr/>
        </p:nvPicPr>
        <p:blipFill rotWithShape="1">
          <a:blip r:embed="rId5"/>
          <a:srcRect l="-1170" r="1170" b="62592"/>
          <a:stretch/>
        </p:blipFill>
        <p:spPr>
          <a:xfrm>
            <a:off x="3365438" y="1573881"/>
            <a:ext cx="2413124" cy="665154"/>
          </a:xfrm>
          <a:prstGeom prst="rect">
            <a:avLst/>
          </a:prstGeom>
        </p:spPr>
      </p:pic>
      <p:pic>
        <p:nvPicPr>
          <p:cNvPr id="22" name="Picture 21">
            <a:extLst>
              <a:ext uri="{FF2B5EF4-FFF2-40B4-BE49-F238E27FC236}">
                <a16:creationId xmlns:a16="http://schemas.microsoft.com/office/drawing/2014/main" id="{5E75137D-F74F-C98E-4791-E7B5534C868F}"/>
              </a:ext>
            </a:extLst>
          </p:cNvPr>
          <p:cNvPicPr>
            <a:picLocks noChangeAspect="1"/>
          </p:cNvPicPr>
          <p:nvPr/>
        </p:nvPicPr>
        <p:blipFill rotWithShape="1">
          <a:blip r:embed="rId5"/>
          <a:srcRect t="66397" r="9819"/>
          <a:stretch/>
        </p:blipFill>
        <p:spPr>
          <a:xfrm>
            <a:off x="6071355" y="1606573"/>
            <a:ext cx="2176200" cy="597498"/>
          </a:xfrm>
          <a:prstGeom prst="rect">
            <a:avLst/>
          </a:prstGeom>
        </p:spPr>
      </p:pic>
      <p:sp>
        <p:nvSpPr>
          <p:cNvPr id="25" name="Right Brace 24">
            <a:extLst>
              <a:ext uri="{FF2B5EF4-FFF2-40B4-BE49-F238E27FC236}">
                <a16:creationId xmlns:a16="http://schemas.microsoft.com/office/drawing/2014/main" id="{37744E58-3292-94E3-2BEA-4BD4DFAF3147}"/>
              </a:ext>
            </a:extLst>
          </p:cNvPr>
          <p:cNvSpPr/>
          <p:nvPr/>
        </p:nvSpPr>
        <p:spPr>
          <a:xfrm rot="5400000">
            <a:off x="5684929" y="1209107"/>
            <a:ext cx="361595" cy="4763654"/>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41" name="Google Shape;18562;p76">
            <a:extLst>
              <a:ext uri="{FF2B5EF4-FFF2-40B4-BE49-F238E27FC236}">
                <a16:creationId xmlns:a16="http://schemas.microsoft.com/office/drawing/2014/main" id="{B21CDADF-1F97-8092-F0C2-9483D4E374A4}"/>
              </a:ext>
            </a:extLst>
          </p:cNvPr>
          <p:cNvGrpSpPr/>
          <p:nvPr/>
        </p:nvGrpSpPr>
        <p:grpSpPr>
          <a:xfrm>
            <a:off x="1024670" y="2475358"/>
            <a:ext cx="373538" cy="331515"/>
            <a:chOff x="1342386" y="2916322"/>
            <a:chExt cx="373538" cy="331515"/>
          </a:xfrm>
        </p:grpSpPr>
        <p:sp>
          <p:nvSpPr>
            <p:cNvPr id="42" name="Google Shape;18563;p76">
              <a:extLst>
                <a:ext uri="{FF2B5EF4-FFF2-40B4-BE49-F238E27FC236}">
                  <a16:creationId xmlns:a16="http://schemas.microsoft.com/office/drawing/2014/main" id="{2D58B358-B864-8CBE-5125-5B0920143C8E}"/>
                </a:ext>
              </a:extLst>
            </p:cNvPr>
            <p:cNvSpPr/>
            <p:nvPr/>
          </p:nvSpPr>
          <p:spPr>
            <a:xfrm>
              <a:off x="1499047" y="2916322"/>
              <a:ext cx="216877" cy="180910"/>
            </a:xfrm>
            <a:custGeom>
              <a:avLst/>
              <a:gdLst/>
              <a:ahLst/>
              <a:cxnLst/>
              <a:rect l="l" t="t" r="r" b="b"/>
              <a:pathLst>
                <a:path w="8273" h="6901" extrusionOk="0">
                  <a:moveTo>
                    <a:pt x="463" y="1"/>
                  </a:moveTo>
                  <a:cubicBezTo>
                    <a:pt x="203" y="1"/>
                    <a:pt x="1" y="203"/>
                    <a:pt x="1" y="463"/>
                  </a:cubicBezTo>
                  <a:lnTo>
                    <a:pt x="1" y="6439"/>
                  </a:lnTo>
                  <a:cubicBezTo>
                    <a:pt x="1" y="6699"/>
                    <a:pt x="203" y="6901"/>
                    <a:pt x="463" y="6901"/>
                  </a:cubicBezTo>
                  <a:lnTo>
                    <a:pt x="7811" y="6901"/>
                  </a:lnTo>
                  <a:cubicBezTo>
                    <a:pt x="8070" y="6901"/>
                    <a:pt x="8272" y="6699"/>
                    <a:pt x="8272" y="6439"/>
                  </a:cubicBezTo>
                  <a:lnTo>
                    <a:pt x="8272" y="463"/>
                  </a:lnTo>
                  <a:cubicBezTo>
                    <a:pt x="8272" y="203"/>
                    <a:pt x="8070" y="1"/>
                    <a:pt x="7811"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564;p76">
              <a:extLst>
                <a:ext uri="{FF2B5EF4-FFF2-40B4-BE49-F238E27FC236}">
                  <a16:creationId xmlns:a16="http://schemas.microsoft.com/office/drawing/2014/main" id="{AFA2A007-23DA-A2B2-5E1F-B95155FEC4F8}"/>
                </a:ext>
              </a:extLst>
            </p:cNvPr>
            <p:cNvSpPr/>
            <p:nvPr/>
          </p:nvSpPr>
          <p:spPr>
            <a:xfrm>
              <a:off x="1342386" y="3060137"/>
              <a:ext cx="217244" cy="187699"/>
            </a:xfrm>
            <a:custGeom>
              <a:avLst/>
              <a:gdLst/>
              <a:ahLst/>
              <a:cxnLst/>
              <a:rect l="l" t="t" r="r" b="b"/>
              <a:pathLst>
                <a:path w="8287" h="7160" extrusionOk="0">
                  <a:moveTo>
                    <a:pt x="8104" y="0"/>
                  </a:moveTo>
                  <a:cubicBezTo>
                    <a:pt x="8063" y="0"/>
                    <a:pt x="8020" y="14"/>
                    <a:pt x="7983" y="43"/>
                  </a:cubicBezTo>
                  <a:lnTo>
                    <a:pt x="3812" y="4042"/>
                  </a:lnTo>
                  <a:cubicBezTo>
                    <a:pt x="3725" y="4129"/>
                    <a:pt x="3610" y="4172"/>
                    <a:pt x="3494" y="4172"/>
                  </a:cubicBezTo>
                  <a:lnTo>
                    <a:pt x="3436" y="4172"/>
                  </a:lnTo>
                  <a:cubicBezTo>
                    <a:pt x="3191" y="4172"/>
                    <a:pt x="2989" y="3970"/>
                    <a:pt x="2989" y="3710"/>
                  </a:cubicBezTo>
                  <a:lnTo>
                    <a:pt x="2989" y="3479"/>
                  </a:lnTo>
                  <a:lnTo>
                    <a:pt x="1603" y="3479"/>
                  </a:lnTo>
                  <a:lnTo>
                    <a:pt x="1603" y="3710"/>
                  </a:lnTo>
                  <a:cubicBezTo>
                    <a:pt x="1603" y="3912"/>
                    <a:pt x="1473" y="4100"/>
                    <a:pt x="1271" y="4157"/>
                  </a:cubicBezTo>
                  <a:lnTo>
                    <a:pt x="506" y="4374"/>
                  </a:lnTo>
                  <a:cubicBezTo>
                    <a:pt x="203" y="4461"/>
                    <a:pt x="1" y="4735"/>
                    <a:pt x="1" y="5038"/>
                  </a:cubicBezTo>
                  <a:lnTo>
                    <a:pt x="1" y="6929"/>
                  </a:lnTo>
                  <a:cubicBezTo>
                    <a:pt x="1" y="7059"/>
                    <a:pt x="102" y="7160"/>
                    <a:pt x="232" y="7160"/>
                  </a:cubicBezTo>
                  <a:lnTo>
                    <a:pt x="3451" y="7160"/>
                  </a:lnTo>
                  <a:cubicBezTo>
                    <a:pt x="3581" y="7160"/>
                    <a:pt x="3682" y="7059"/>
                    <a:pt x="3682" y="6929"/>
                  </a:cubicBezTo>
                  <a:lnTo>
                    <a:pt x="3682" y="5933"/>
                  </a:lnTo>
                  <a:cubicBezTo>
                    <a:pt x="3682" y="5688"/>
                    <a:pt x="3768" y="5457"/>
                    <a:pt x="3942" y="5283"/>
                  </a:cubicBezTo>
                  <a:lnTo>
                    <a:pt x="7854" y="1371"/>
                  </a:lnTo>
                  <a:cubicBezTo>
                    <a:pt x="7969" y="1256"/>
                    <a:pt x="8027" y="1083"/>
                    <a:pt x="7983" y="938"/>
                  </a:cubicBezTo>
                  <a:lnTo>
                    <a:pt x="7897" y="606"/>
                  </a:lnTo>
                  <a:lnTo>
                    <a:pt x="8229" y="289"/>
                  </a:lnTo>
                  <a:cubicBezTo>
                    <a:pt x="8287" y="217"/>
                    <a:pt x="8287" y="115"/>
                    <a:pt x="8214" y="43"/>
                  </a:cubicBezTo>
                  <a:cubicBezTo>
                    <a:pt x="8186" y="14"/>
                    <a:pt x="8146" y="0"/>
                    <a:pt x="8104" y="0"/>
                  </a:cubicBez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565;p76">
              <a:extLst>
                <a:ext uri="{FF2B5EF4-FFF2-40B4-BE49-F238E27FC236}">
                  <a16:creationId xmlns:a16="http://schemas.microsoft.com/office/drawing/2014/main" id="{3BD9BEC8-DBAD-A8FC-D478-7E4292E55445}"/>
                </a:ext>
              </a:extLst>
            </p:cNvPr>
            <p:cNvSpPr/>
            <p:nvPr/>
          </p:nvSpPr>
          <p:spPr>
            <a:xfrm>
              <a:off x="1382128" y="3151706"/>
              <a:ext cx="41262" cy="18193"/>
            </a:xfrm>
            <a:custGeom>
              <a:avLst/>
              <a:gdLst/>
              <a:ahLst/>
              <a:cxnLst/>
              <a:rect l="l" t="t" r="r" b="b"/>
              <a:pathLst>
                <a:path w="1574" h="694" extrusionOk="0">
                  <a:moveTo>
                    <a:pt x="101" y="0"/>
                  </a:moveTo>
                  <a:lnTo>
                    <a:pt x="101" y="231"/>
                  </a:lnTo>
                  <a:cubicBezTo>
                    <a:pt x="101" y="332"/>
                    <a:pt x="58" y="419"/>
                    <a:pt x="0" y="506"/>
                  </a:cubicBezTo>
                  <a:cubicBezTo>
                    <a:pt x="246" y="621"/>
                    <a:pt x="520" y="679"/>
                    <a:pt x="794" y="693"/>
                  </a:cubicBezTo>
                  <a:cubicBezTo>
                    <a:pt x="1054" y="679"/>
                    <a:pt x="1328" y="621"/>
                    <a:pt x="1574" y="506"/>
                  </a:cubicBezTo>
                  <a:cubicBezTo>
                    <a:pt x="1516" y="419"/>
                    <a:pt x="1473" y="332"/>
                    <a:pt x="1473" y="231"/>
                  </a:cubicBezTo>
                  <a:lnTo>
                    <a:pt x="1473"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566;p76">
              <a:extLst>
                <a:ext uri="{FF2B5EF4-FFF2-40B4-BE49-F238E27FC236}">
                  <a16:creationId xmlns:a16="http://schemas.microsoft.com/office/drawing/2014/main" id="{09E0E316-3317-8C77-CA4A-CA76F9E437C5}"/>
                </a:ext>
              </a:extLst>
            </p:cNvPr>
            <p:cNvSpPr/>
            <p:nvPr/>
          </p:nvSpPr>
          <p:spPr>
            <a:xfrm>
              <a:off x="1360186" y="3066927"/>
              <a:ext cx="29911" cy="66272"/>
            </a:xfrm>
            <a:custGeom>
              <a:avLst/>
              <a:gdLst/>
              <a:ahLst/>
              <a:cxnLst/>
              <a:rect l="l" t="t" r="r" b="b"/>
              <a:pathLst>
                <a:path w="1141" h="2528" extrusionOk="0">
                  <a:moveTo>
                    <a:pt x="679" y="1"/>
                  </a:moveTo>
                  <a:cubicBezTo>
                    <a:pt x="303" y="1"/>
                    <a:pt x="0" y="318"/>
                    <a:pt x="0" y="694"/>
                  </a:cubicBezTo>
                  <a:lnTo>
                    <a:pt x="0" y="853"/>
                  </a:lnTo>
                  <a:cubicBezTo>
                    <a:pt x="0" y="1055"/>
                    <a:pt x="29" y="1242"/>
                    <a:pt x="101" y="1430"/>
                  </a:cubicBezTo>
                  <a:lnTo>
                    <a:pt x="462" y="2527"/>
                  </a:lnTo>
                  <a:lnTo>
                    <a:pt x="1141" y="2527"/>
                  </a:lnTo>
                  <a:lnTo>
                    <a:pt x="1141" y="1"/>
                  </a:lnTo>
                  <a:close/>
                </a:path>
              </a:pathLst>
            </a:custGeom>
            <a:solidFill>
              <a:srgbClr val="66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567;p76">
              <a:extLst>
                <a:ext uri="{FF2B5EF4-FFF2-40B4-BE49-F238E27FC236}">
                  <a16:creationId xmlns:a16="http://schemas.microsoft.com/office/drawing/2014/main" id="{8570434C-2C59-B3BE-4B8C-AF78BA991F1E}"/>
                </a:ext>
              </a:extLst>
            </p:cNvPr>
            <p:cNvSpPr/>
            <p:nvPr/>
          </p:nvSpPr>
          <p:spPr>
            <a:xfrm>
              <a:off x="1372297" y="3060871"/>
              <a:ext cx="72301" cy="72694"/>
            </a:xfrm>
            <a:custGeom>
              <a:avLst/>
              <a:gdLst/>
              <a:ahLst/>
              <a:cxnLst/>
              <a:rect l="l" t="t" r="r" b="b"/>
              <a:pathLst>
                <a:path w="2758" h="2773" extrusionOk="0">
                  <a:moveTo>
                    <a:pt x="693" y="1"/>
                  </a:moveTo>
                  <a:cubicBezTo>
                    <a:pt x="303" y="1"/>
                    <a:pt x="0" y="318"/>
                    <a:pt x="0" y="694"/>
                  </a:cubicBezTo>
                  <a:cubicBezTo>
                    <a:pt x="0" y="954"/>
                    <a:pt x="217" y="1156"/>
                    <a:pt x="462" y="1156"/>
                  </a:cubicBezTo>
                  <a:lnTo>
                    <a:pt x="2310" y="2772"/>
                  </a:lnTo>
                  <a:lnTo>
                    <a:pt x="2699" y="1401"/>
                  </a:lnTo>
                  <a:cubicBezTo>
                    <a:pt x="2743" y="1242"/>
                    <a:pt x="2757" y="1069"/>
                    <a:pt x="2757" y="910"/>
                  </a:cubicBezTo>
                  <a:lnTo>
                    <a:pt x="2757" y="463"/>
                  </a:lnTo>
                  <a:cubicBezTo>
                    <a:pt x="2757" y="203"/>
                    <a:pt x="2555" y="1"/>
                    <a:pt x="2310"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568;p76">
              <a:extLst>
                <a:ext uri="{FF2B5EF4-FFF2-40B4-BE49-F238E27FC236}">
                  <a16:creationId xmlns:a16="http://schemas.microsoft.com/office/drawing/2014/main" id="{166A0F73-F846-B1AE-B95A-B9419A1387C7}"/>
                </a:ext>
              </a:extLst>
            </p:cNvPr>
            <p:cNvSpPr/>
            <p:nvPr/>
          </p:nvSpPr>
          <p:spPr>
            <a:xfrm>
              <a:off x="1366609" y="3091149"/>
              <a:ext cx="72301" cy="66245"/>
            </a:xfrm>
            <a:custGeom>
              <a:avLst/>
              <a:gdLst/>
              <a:ahLst/>
              <a:cxnLst/>
              <a:rect l="l" t="t" r="r" b="b"/>
              <a:pathLst>
                <a:path w="2758" h="2527" extrusionOk="0">
                  <a:moveTo>
                    <a:pt x="881" y="1"/>
                  </a:moveTo>
                  <a:cubicBezTo>
                    <a:pt x="766" y="1"/>
                    <a:pt x="636" y="44"/>
                    <a:pt x="549" y="145"/>
                  </a:cubicBezTo>
                  <a:lnTo>
                    <a:pt x="130" y="564"/>
                  </a:lnTo>
                  <a:cubicBezTo>
                    <a:pt x="44" y="636"/>
                    <a:pt x="1" y="766"/>
                    <a:pt x="1" y="881"/>
                  </a:cubicBezTo>
                  <a:lnTo>
                    <a:pt x="1" y="1156"/>
                  </a:lnTo>
                  <a:cubicBezTo>
                    <a:pt x="1" y="1906"/>
                    <a:pt x="621" y="2527"/>
                    <a:pt x="1386" y="2527"/>
                  </a:cubicBezTo>
                  <a:cubicBezTo>
                    <a:pt x="2137" y="2527"/>
                    <a:pt x="2758" y="1906"/>
                    <a:pt x="2758" y="1156"/>
                  </a:cubicBezTo>
                  <a:lnTo>
                    <a:pt x="2758" y="852"/>
                  </a:lnTo>
                  <a:cubicBezTo>
                    <a:pt x="2758" y="737"/>
                    <a:pt x="2714" y="621"/>
                    <a:pt x="2628" y="535"/>
                  </a:cubicBezTo>
                  <a:cubicBezTo>
                    <a:pt x="2267" y="188"/>
                    <a:pt x="1617" y="30"/>
                    <a:pt x="881" y="1"/>
                  </a:cubicBez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569;p76">
              <a:extLst>
                <a:ext uri="{FF2B5EF4-FFF2-40B4-BE49-F238E27FC236}">
                  <a16:creationId xmlns:a16="http://schemas.microsoft.com/office/drawing/2014/main" id="{90A2B53F-E579-275E-93B9-D31C269F5452}"/>
                </a:ext>
              </a:extLst>
            </p:cNvPr>
            <p:cNvSpPr/>
            <p:nvPr/>
          </p:nvSpPr>
          <p:spPr>
            <a:xfrm>
              <a:off x="1366242" y="3091149"/>
              <a:ext cx="72301" cy="64751"/>
            </a:xfrm>
            <a:custGeom>
              <a:avLst/>
              <a:gdLst/>
              <a:ahLst/>
              <a:cxnLst/>
              <a:rect l="l" t="t" r="r" b="b"/>
              <a:pathLst>
                <a:path w="2758" h="2470" extrusionOk="0">
                  <a:moveTo>
                    <a:pt x="895" y="1"/>
                  </a:moveTo>
                  <a:cubicBezTo>
                    <a:pt x="765" y="1"/>
                    <a:pt x="650" y="44"/>
                    <a:pt x="563" y="145"/>
                  </a:cubicBezTo>
                  <a:lnTo>
                    <a:pt x="144" y="564"/>
                  </a:lnTo>
                  <a:cubicBezTo>
                    <a:pt x="58" y="636"/>
                    <a:pt x="0" y="766"/>
                    <a:pt x="0" y="881"/>
                  </a:cubicBezTo>
                  <a:lnTo>
                    <a:pt x="0" y="1156"/>
                  </a:lnTo>
                  <a:cubicBezTo>
                    <a:pt x="0" y="1762"/>
                    <a:pt x="404" y="2310"/>
                    <a:pt x="996" y="2469"/>
                  </a:cubicBezTo>
                  <a:cubicBezTo>
                    <a:pt x="808" y="2224"/>
                    <a:pt x="693" y="1921"/>
                    <a:pt x="693" y="1617"/>
                  </a:cubicBezTo>
                  <a:lnTo>
                    <a:pt x="693" y="939"/>
                  </a:lnTo>
                  <a:cubicBezTo>
                    <a:pt x="693" y="687"/>
                    <a:pt x="910" y="476"/>
                    <a:pt x="1159" y="476"/>
                  </a:cubicBezTo>
                  <a:cubicBezTo>
                    <a:pt x="1167" y="476"/>
                    <a:pt x="1176" y="477"/>
                    <a:pt x="1184" y="477"/>
                  </a:cubicBezTo>
                  <a:cubicBezTo>
                    <a:pt x="1646" y="506"/>
                    <a:pt x="2339" y="593"/>
                    <a:pt x="2757" y="795"/>
                  </a:cubicBezTo>
                  <a:cubicBezTo>
                    <a:pt x="2743" y="694"/>
                    <a:pt x="2700" y="607"/>
                    <a:pt x="2627" y="535"/>
                  </a:cubicBezTo>
                  <a:cubicBezTo>
                    <a:pt x="2266" y="188"/>
                    <a:pt x="1631" y="30"/>
                    <a:pt x="895" y="1"/>
                  </a:cubicBez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570;p76">
              <a:extLst>
                <a:ext uri="{FF2B5EF4-FFF2-40B4-BE49-F238E27FC236}">
                  <a16:creationId xmlns:a16="http://schemas.microsoft.com/office/drawing/2014/main" id="{8CFEDE57-9DBA-AE44-1D09-164FE38DA432}"/>
                </a:ext>
              </a:extLst>
            </p:cNvPr>
            <p:cNvSpPr/>
            <p:nvPr/>
          </p:nvSpPr>
          <p:spPr>
            <a:xfrm>
              <a:off x="1342386" y="3086981"/>
              <a:ext cx="198710" cy="160855"/>
            </a:xfrm>
            <a:custGeom>
              <a:avLst/>
              <a:gdLst/>
              <a:ahLst/>
              <a:cxnLst/>
              <a:rect l="l" t="t" r="r" b="b"/>
              <a:pathLst>
                <a:path w="7580" h="6136" extrusionOk="0">
                  <a:moveTo>
                    <a:pt x="6959" y="1"/>
                  </a:moveTo>
                  <a:lnTo>
                    <a:pt x="3812" y="3018"/>
                  </a:lnTo>
                  <a:cubicBezTo>
                    <a:pt x="3754" y="3076"/>
                    <a:pt x="3682" y="3119"/>
                    <a:pt x="3595" y="3133"/>
                  </a:cubicBezTo>
                  <a:cubicBezTo>
                    <a:pt x="3347" y="3644"/>
                    <a:pt x="2859" y="3900"/>
                    <a:pt x="2369" y="3900"/>
                  </a:cubicBezTo>
                  <a:cubicBezTo>
                    <a:pt x="1888" y="3900"/>
                    <a:pt x="1405" y="3655"/>
                    <a:pt x="1141" y="3162"/>
                  </a:cubicBezTo>
                  <a:lnTo>
                    <a:pt x="506" y="3350"/>
                  </a:lnTo>
                  <a:cubicBezTo>
                    <a:pt x="203" y="3437"/>
                    <a:pt x="1" y="3711"/>
                    <a:pt x="1" y="4014"/>
                  </a:cubicBezTo>
                  <a:lnTo>
                    <a:pt x="1" y="5905"/>
                  </a:lnTo>
                  <a:cubicBezTo>
                    <a:pt x="1" y="6035"/>
                    <a:pt x="102" y="6136"/>
                    <a:pt x="232" y="6136"/>
                  </a:cubicBezTo>
                  <a:lnTo>
                    <a:pt x="3451" y="6136"/>
                  </a:lnTo>
                  <a:cubicBezTo>
                    <a:pt x="3581" y="6136"/>
                    <a:pt x="3682" y="6035"/>
                    <a:pt x="3682" y="5905"/>
                  </a:cubicBezTo>
                  <a:lnTo>
                    <a:pt x="3682" y="4909"/>
                  </a:lnTo>
                  <a:cubicBezTo>
                    <a:pt x="3682" y="4664"/>
                    <a:pt x="3768" y="4433"/>
                    <a:pt x="3942" y="4259"/>
                  </a:cubicBezTo>
                  <a:lnTo>
                    <a:pt x="7579" y="636"/>
                  </a:lnTo>
                  <a:lnTo>
                    <a:pt x="6959" y="1"/>
                  </a:lnTo>
                  <a:close/>
                </a:path>
              </a:pathLst>
            </a:custGeom>
            <a:solidFill>
              <a:srgbClr val="AD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571;p76">
              <a:extLst>
                <a:ext uri="{FF2B5EF4-FFF2-40B4-BE49-F238E27FC236}">
                  <a16:creationId xmlns:a16="http://schemas.microsoft.com/office/drawing/2014/main" id="{F2CC78D0-4776-4EF7-5074-ACA6B38771F3}"/>
                </a:ext>
              </a:extLst>
            </p:cNvPr>
            <p:cNvSpPr/>
            <p:nvPr/>
          </p:nvSpPr>
          <p:spPr>
            <a:xfrm>
              <a:off x="1342386" y="3181591"/>
              <a:ext cx="23882" cy="66245"/>
            </a:xfrm>
            <a:custGeom>
              <a:avLst/>
              <a:gdLst/>
              <a:ahLst/>
              <a:cxnLst/>
              <a:rect l="l" t="t" r="r" b="b"/>
              <a:pathLst>
                <a:path w="911" h="2527" extrusionOk="0">
                  <a:moveTo>
                    <a:pt x="131" y="1"/>
                  </a:moveTo>
                  <a:cubicBezTo>
                    <a:pt x="44" y="116"/>
                    <a:pt x="1" y="261"/>
                    <a:pt x="1" y="405"/>
                  </a:cubicBezTo>
                  <a:lnTo>
                    <a:pt x="1" y="2296"/>
                  </a:lnTo>
                  <a:cubicBezTo>
                    <a:pt x="1" y="2426"/>
                    <a:pt x="102" y="2527"/>
                    <a:pt x="232" y="2527"/>
                  </a:cubicBezTo>
                  <a:lnTo>
                    <a:pt x="910" y="2527"/>
                  </a:lnTo>
                  <a:lnTo>
                    <a:pt x="910" y="1069"/>
                  </a:lnTo>
                  <a:cubicBezTo>
                    <a:pt x="910" y="896"/>
                    <a:pt x="838" y="723"/>
                    <a:pt x="708" y="593"/>
                  </a:cubicBezTo>
                  <a:lnTo>
                    <a:pt x="131" y="1"/>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572;p76">
              <a:extLst>
                <a:ext uri="{FF2B5EF4-FFF2-40B4-BE49-F238E27FC236}">
                  <a16:creationId xmlns:a16="http://schemas.microsoft.com/office/drawing/2014/main" id="{6664ED0E-B10D-BC16-BC9F-8BD563F728A6}"/>
                </a:ext>
              </a:extLst>
            </p:cNvPr>
            <p:cNvSpPr/>
            <p:nvPr/>
          </p:nvSpPr>
          <p:spPr>
            <a:xfrm>
              <a:off x="1438517" y="3086981"/>
              <a:ext cx="102579" cy="129083"/>
            </a:xfrm>
            <a:custGeom>
              <a:avLst/>
              <a:gdLst/>
              <a:ahLst/>
              <a:cxnLst/>
              <a:rect l="l" t="t" r="r" b="b"/>
              <a:pathLst>
                <a:path w="3913" h="4924" extrusionOk="0">
                  <a:moveTo>
                    <a:pt x="3292" y="1"/>
                  </a:moveTo>
                  <a:lnTo>
                    <a:pt x="231" y="2946"/>
                  </a:lnTo>
                  <a:cubicBezTo>
                    <a:pt x="87" y="3234"/>
                    <a:pt x="0" y="3552"/>
                    <a:pt x="15" y="3884"/>
                  </a:cubicBezTo>
                  <a:lnTo>
                    <a:pt x="15" y="4923"/>
                  </a:lnTo>
                  <a:cubicBezTo>
                    <a:pt x="15" y="4678"/>
                    <a:pt x="101" y="4447"/>
                    <a:pt x="275" y="4274"/>
                  </a:cubicBezTo>
                  <a:lnTo>
                    <a:pt x="3912" y="636"/>
                  </a:lnTo>
                  <a:lnTo>
                    <a:pt x="3292" y="1"/>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573;p76">
              <a:extLst>
                <a:ext uri="{FF2B5EF4-FFF2-40B4-BE49-F238E27FC236}">
                  <a16:creationId xmlns:a16="http://schemas.microsoft.com/office/drawing/2014/main" id="{93806A52-38DC-84A7-3E14-F21F4EED3697}"/>
                </a:ext>
              </a:extLst>
            </p:cNvPr>
            <p:cNvSpPr/>
            <p:nvPr/>
          </p:nvSpPr>
          <p:spPr>
            <a:xfrm>
              <a:off x="1515903" y="2943559"/>
              <a:ext cx="178839" cy="114900"/>
            </a:xfrm>
            <a:custGeom>
              <a:avLst/>
              <a:gdLst/>
              <a:ahLst/>
              <a:cxnLst/>
              <a:rect l="l" t="t" r="r" b="b"/>
              <a:pathLst>
                <a:path w="6822" h="4383" extrusionOk="0">
                  <a:moveTo>
                    <a:pt x="5334" y="1"/>
                  </a:moveTo>
                  <a:cubicBezTo>
                    <a:pt x="4872" y="1"/>
                    <a:pt x="4872" y="694"/>
                    <a:pt x="5334" y="694"/>
                  </a:cubicBezTo>
                  <a:lnTo>
                    <a:pt x="5652" y="694"/>
                  </a:lnTo>
                  <a:lnTo>
                    <a:pt x="3602" y="2729"/>
                  </a:lnTo>
                  <a:lnTo>
                    <a:pt x="2707" y="1834"/>
                  </a:lnTo>
                  <a:cubicBezTo>
                    <a:pt x="2642" y="1762"/>
                    <a:pt x="2555" y="1726"/>
                    <a:pt x="2467" y="1726"/>
                  </a:cubicBezTo>
                  <a:cubicBezTo>
                    <a:pt x="2379" y="1726"/>
                    <a:pt x="2288" y="1762"/>
                    <a:pt x="2216" y="1834"/>
                  </a:cubicBezTo>
                  <a:lnTo>
                    <a:pt x="267" y="3783"/>
                  </a:lnTo>
                  <a:cubicBezTo>
                    <a:pt x="1" y="4027"/>
                    <a:pt x="238" y="4382"/>
                    <a:pt x="513" y="4382"/>
                  </a:cubicBezTo>
                  <a:cubicBezTo>
                    <a:pt x="596" y="4382"/>
                    <a:pt x="681" y="4350"/>
                    <a:pt x="758" y="4274"/>
                  </a:cubicBezTo>
                  <a:lnTo>
                    <a:pt x="2462" y="2556"/>
                  </a:lnTo>
                  <a:lnTo>
                    <a:pt x="3371" y="3465"/>
                  </a:lnTo>
                  <a:cubicBezTo>
                    <a:pt x="3436" y="3530"/>
                    <a:pt x="3523" y="3563"/>
                    <a:pt x="3609" y="3563"/>
                  </a:cubicBezTo>
                  <a:cubicBezTo>
                    <a:pt x="3696" y="3563"/>
                    <a:pt x="3782" y="3530"/>
                    <a:pt x="3847" y="3465"/>
                  </a:cubicBezTo>
                  <a:lnTo>
                    <a:pt x="6143" y="1170"/>
                  </a:lnTo>
                  <a:lnTo>
                    <a:pt x="6143" y="1488"/>
                  </a:lnTo>
                  <a:cubicBezTo>
                    <a:pt x="6143" y="1719"/>
                    <a:pt x="6312" y="1834"/>
                    <a:pt x="6482" y="1834"/>
                  </a:cubicBezTo>
                  <a:cubicBezTo>
                    <a:pt x="6651" y="1834"/>
                    <a:pt x="6821" y="1719"/>
                    <a:pt x="6821" y="1488"/>
                  </a:cubicBezTo>
                  <a:lnTo>
                    <a:pt x="6821" y="347"/>
                  </a:lnTo>
                  <a:cubicBezTo>
                    <a:pt x="6821" y="160"/>
                    <a:pt x="6677" y="1"/>
                    <a:pt x="6489" y="1"/>
                  </a:cubicBez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9306;p76">
            <a:extLst>
              <a:ext uri="{FF2B5EF4-FFF2-40B4-BE49-F238E27FC236}">
                <a16:creationId xmlns:a16="http://schemas.microsoft.com/office/drawing/2014/main" id="{C75A2424-D954-40FA-9F28-5D95C739D938}"/>
              </a:ext>
            </a:extLst>
          </p:cNvPr>
          <p:cNvGrpSpPr/>
          <p:nvPr/>
        </p:nvGrpSpPr>
        <p:grpSpPr>
          <a:xfrm>
            <a:off x="6107952" y="2491885"/>
            <a:ext cx="379226" cy="322733"/>
            <a:chOff x="866322" y="2469775"/>
            <a:chExt cx="379226" cy="322733"/>
          </a:xfrm>
        </p:grpSpPr>
        <p:sp>
          <p:nvSpPr>
            <p:cNvPr id="54" name="Google Shape;19307;p76">
              <a:extLst>
                <a:ext uri="{FF2B5EF4-FFF2-40B4-BE49-F238E27FC236}">
                  <a16:creationId xmlns:a16="http://schemas.microsoft.com/office/drawing/2014/main" id="{156605BB-7D00-5296-AB53-9640158CECD8}"/>
                </a:ext>
              </a:extLst>
            </p:cNvPr>
            <p:cNvSpPr/>
            <p:nvPr/>
          </p:nvSpPr>
          <p:spPr>
            <a:xfrm>
              <a:off x="1050246" y="2469775"/>
              <a:ext cx="175981" cy="171787"/>
            </a:xfrm>
            <a:custGeom>
              <a:avLst/>
              <a:gdLst/>
              <a:ahLst/>
              <a:cxnLst/>
              <a:rect l="l" t="t" r="r" b="b"/>
              <a:pathLst>
                <a:path w="6713" h="6553" extrusionOk="0">
                  <a:moveTo>
                    <a:pt x="664" y="1"/>
                  </a:moveTo>
                  <a:cubicBezTo>
                    <a:pt x="289" y="1"/>
                    <a:pt x="0" y="290"/>
                    <a:pt x="0" y="665"/>
                  </a:cubicBezTo>
                  <a:lnTo>
                    <a:pt x="0" y="4245"/>
                  </a:lnTo>
                  <a:cubicBezTo>
                    <a:pt x="0" y="4620"/>
                    <a:pt x="289" y="4923"/>
                    <a:pt x="664" y="4923"/>
                  </a:cubicBezTo>
                  <a:lnTo>
                    <a:pt x="1343" y="4923"/>
                  </a:lnTo>
                  <a:lnTo>
                    <a:pt x="968" y="6410"/>
                  </a:lnTo>
                  <a:cubicBezTo>
                    <a:pt x="935" y="6485"/>
                    <a:pt x="999" y="6552"/>
                    <a:pt x="1069" y="6552"/>
                  </a:cubicBezTo>
                  <a:cubicBezTo>
                    <a:pt x="1093" y="6552"/>
                    <a:pt x="1119" y="6544"/>
                    <a:pt x="1141" y="6526"/>
                  </a:cubicBezTo>
                  <a:lnTo>
                    <a:pt x="3349" y="4923"/>
                  </a:lnTo>
                  <a:lnTo>
                    <a:pt x="6034" y="4923"/>
                  </a:lnTo>
                  <a:cubicBezTo>
                    <a:pt x="6410" y="4923"/>
                    <a:pt x="6713" y="4620"/>
                    <a:pt x="6713" y="4245"/>
                  </a:cubicBezTo>
                  <a:lnTo>
                    <a:pt x="6713" y="665"/>
                  </a:lnTo>
                  <a:cubicBezTo>
                    <a:pt x="6713" y="290"/>
                    <a:pt x="6410" y="1"/>
                    <a:pt x="6034"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308;p76">
              <a:extLst>
                <a:ext uri="{FF2B5EF4-FFF2-40B4-BE49-F238E27FC236}">
                  <a16:creationId xmlns:a16="http://schemas.microsoft.com/office/drawing/2014/main" id="{04F3F8C5-F353-2DDF-A118-E7B390601C1E}"/>
                </a:ext>
              </a:extLst>
            </p:cNvPr>
            <p:cNvSpPr/>
            <p:nvPr/>
          </p:nvSpPr>
          <p:spPr>
            <a:xfrm>
              <a:off x="1077484" y="2498926"/>
              <a:ext cx="33345" cy="11744"/>
            </a:xfrm>
            <a:custGeom>
              <a:avLst/>
              <a:gdLst/>
              <a:ahLst/>
              <a:cxnLst/>
              <a:rect l="l" t="t" r="r" b="b"/>
              <a:pathLst>
                <a:path w="1272" h="448" extrusionOk="0">
                  <a:moveTo>
                    <a:pt x="304" y="0"/>
                  </a:moveTo>
                  <a:cubicBezTo>
                    <a:pt x="1" y="0"/>
                    <a:pt x="1" y="448"/>
                    <a:pt x="304" y="448"/>
                  </a:cubicBezTo>
                  <a:lnTo>
                    <a:pt x="968" y="448"/>
                  </a:lnTo>
                  <a:cubicBezTo>
                    <a:pt x="1271" y="448"/>
                    <a:pt x="1271" y="0"/>
                    <a:pt x="968" y="0"/>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309;p76">
              <a:extLst>
                <a:ext uri="{FF2B5EF4-FFF2-40B4-BE49-F238E27FC236}">
                  <a16:creationId xmlns:a16="http://schemas.microsoft.com/office/drawing/2014/main" id="{BF2AD3BC-8A6C-0779-6223-23AB28A65846}"/>
                </a:ext>
              </a:extLst>
            </p:cNvPr>
            <p:cNvSpPr/>
            <p:nvPr/>
          </p:nvSpPr>
          <p:spPr>
            <a:xfrm>
              <a:off x="1118353" y="2498926"/>
              <a:ext cx="80270" cy="11744"/>
            </a:xfrm>
            <a:custGeom>
              <a:avLst/>
              <a:gdLst/>
              <a:ahLst/>
              <a:cxnLst/>
              <a:rect l="l" t="t" r="r" b="b"/>
              <a:pathLst>
                <a:path w="3062" h="448" extrusionOk="0">
                  <a:moveTo>
                    <a:pt x="304" y="0"/>
                  </a:moveTo>
                  <a:cubicBezTo>
                    <a:pt x="1" y="0"/>
                    <a:pt x="1" y="448"/>
                    <a:pt x="304" y="448"/>
                  </a:cubicBezTo>
                  <a:lnTo>
                    <a:pt x="2772" y="448"/>
                  </a:lnTo>
                  <a:cubicBezTo>
                    <a:pt x="3061" y="448"/>
                    <a:pt x="3061" y="0"/>
                    <a:pt x="2772" y="0"/>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310;p76">
              <a:extLst>
                <a:ext uri="{FF2B5EF4-FFF2-40B4-BE49-F238E27FC236}">
                  <a16:creationId xmlns:a16="http://schemas.microsoft.com/office/drawing/2014/main" id="{9EDF2B74-0A9A-A43C-EF2C-CB129B186685}"/>
                </a:ext>
              </a:extLst>
            </p:cNvPr>
            <p:cNvSpPr/>
            <p:nvPr/>
          </p:nvSpPr>
          <p:spPr>
            <a:xfrm>
              <a:off x="1077484" y="2528418"/>
              <a:ext cx="121140" cy="11771"/>
            </a:xfrm>
            <a:custGeom>
              <a:avLst/>
              <a:gdLst/>
              <a:ahLst/>
              <a:cxnLst/>
              <a:rect l="l" t="t" r="r" b="b"/>
              <a:pathLst>
                <a:path w="4621" h="449" extrusionOk="0">
                  <a:moveTo>
                    <a:pt x="4345" y="1"/>
                  </a:moveTo>
                  <a:cubicBezTo>
                    <a:pt x="4341" y="1"/>
                    <a:pt x="4336" y="1"/>
                    <a:pt x="4331" y="1"/>
                  </a:cubicBezTo>
                  <a:lnTo>
                    <a:pt x="304" y="1"/>
                  </a:lnTo>
                  <a:cubicBezTo>
                    <a:pt x="1" y="1"/>
                    <a:pt x="1" y="449"/>
                    <a:pt x="304" y="449"/>
                  </a:cubicBezTo>
                  <a:lnTo>
                    <a:pt x="4331" y="449"/>
                  </a:lnTo>
                  <a:cubicBezTo>
                    <a:pt x="4616" y="435"/>
                    <a:pt x="4620" y="1"/>
                    <a:pt x="4345"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311;p76">
              <a:extLst>
                <a:ext uri="{FF2B5EF4-FFF2-40B4-BE49-F238E27FC236}">
                  <a16:creationId xmlns:a16="http://schemas.microsoft.com/office/drawing/2014/main" id="{19E0B9CB-62B1-1CF3-4AF0-F56088191F75}"/>
                </a:ext>
              </a:extLst>
            </p:cNvPr>
            <p:cNvSpPr/>
            <p:nvPr/>
          </p:nvSpPr>
          <p:spPr>
            <a:xfrm>
              <a:off x="1077484" y="2557569"/>
              <a:ext cx="80270" cy="11771"/>
            </a:xfrm>
            <a:custGeom>
              <a:avLst/>
              <a:gdLst/>
              <a:ahLst/>
              <a:cxnLst/>
              <a:rect l="l" t="t" r="r" b="b"/>
              <a:pathLst>
                <a:path w="3062" h="449" extrusionOk="0">
                  <a:moveTo>
                    <a:pt x="304" y="1"/>
                  </a:moveTo>
                  <a:cubicBezTo>
                    <a:pt x="1" y="1"/>
                    <a:pt x="1" y="448"/>
                    <a:pt x="304" y="448"/>
                  </a:cubicBezTo>
                  <a:lnTo>
                    <a:pt x="2758" y="448"/>
                  </a:lnTo>
                  <a:cubicBezTo>
                    <a:pt x="3061" y="448"/>
                    <a:pt x="3061" y="1"/>
                    <a:pt x="2758" y="1"/>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312;p76">
              <a:extLst>
                <a:ext uri="{FF2B5EF4-FFF2-40B4-BE49-F238E27FC236}">
                  <a16:creationId xmlns:a16="http://schemas.microsoft.com/office/drawing/2014/main" id="{6FF324B4-E09F-A7AD-CF8D-58B7F8CA108D}"/>
                </a:ext>
              </a:extLst>
            </p:cNvPr>
            <p:cNvSpPr/>
            <p:nvPr/>
          </p:nvSpPr>
          <p:spPr>
            <a:xfrm>
              <a:off x="1165278" y="2557569"/>
              <a:ext cx="33345" cy="11771"/>
            </a:xfrm>
            <a:custGeom>
              <a:avLst/>
              <a:gdLst/>
              <a:ahLst/>
              <a:cxnLst/>
              <a:rect l="l" t="t" r="r" b="b"/>
              <a:pathLst>
                <a:path w="1272" h="449" extrusionOk="0">
                  <a:moveTo>
                    <a:pt x="304" y="1"/>
                  </a:moveTo>
                  <a:cubicBezTo>
                    <a:pt x="1" y="1"/>
                    <a:pt x="1" y="448"/>
                    <a:pt x="304" y="448"/>
                  </a:cubicBezTo>
                  <a:lnTo>
                    <a:pt x="982" y="448"/>
                  </a:lnTo>
                  <a:cubicBezTo>
                    <a:pt x="1271" y="448"/>
                    <a:pt x="1271" y="1"/>
                    <a:pt x="982"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313;p76">
              <a:extLst>
                <a:ext uri="{FF2B5EF4-FFF2-40B4-BE49-F238E27FC236}">
                  <a16:creationId xmlns:a16="http://schemas.microsoft.com/office/drawing/2014/main" id="{823D6F29-3DF4-7808-BEA5-6AEB015F23B9}"/>
                </a:ext>
              </a:extLst>
            </p:cNvPr>
            <p:cNvSpPr/>
            <p:nvPr/>
          </p:nvSpPr>
          <p:spPr>
            <a:xfrm>
              <a:off x="886009" y="2733551"/>
              <a:ext cx="340218" cy="17433"/>
            </a:xfrm>
            <a:custGeom>
              <a:avLst/>
              <a:gdLst/>
              <a:ahLst/>
              <a:cxnLst/>
              <a:rect l="l" t="t" r="r" b="b"/>
              <a:pathLst>
                <a:path w="12978" h="665" extrusionOk="0">
                  <a:moveTo>
                    <a:pt x="0" y="0"/>
                  </a:moveTo>
                  <a:lnTo>
                    <a:pt x="0" y="664"/>
                  </a:lnTo>
                  <a:lnTo>
                    <a:pt x="12978" y="664"/>
                  </a:lnTo>
                  <a:lnTo>
                    <a:pt x="12978" y="0"/>
                  </a:ln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314;p76">
              <a:extLst>
                <a:ext uri="{FF2B5EF4-FFF2-40B4-BE49-F238E27FC236}">
                  <a16:creationId xmlns:a16="http://schemas.microsoft.com/office/drawing/2014/main" id="{81DB649F-76F5-492C-93C4-876B59EFDB1B}"/>
                </a:ext>
              </a:extLst>
            </p:cNvPr>
            <p:cNvSpPr/>
            <p:nvPr/>
          </p:nvSpPr>
          <p:spPr>
            <a:xfrm>
              <a:off x="879954" y="2733551"/>
              <a:ext cx="12138" cy="58958"/>
            </a:xfrm>
            <a:custGeom>
              <a:avLst/>
              <a:gdLst/>
              <a:ahLst/>
              <a:cxnLst/>
              <a:rect l="l" t="t" r="r" b="b"/>
              <a:pathLst>
                <a:path w="463" h="2249" extrusionOk="0">
                  <a:moveTo>
                    <a:pt x="0" y="0"/>
                  </a:moveTo>
                  <a:lnTo>
                    <a:pt x="0" y="2021"/>
                  </a:lnTo>
                  <a:cubicBezTo>
                    <a:pt x="0" y="2173"/>
                    <a:pt x="116" y="2249"/>
                    <a:pt x="231" y="2249"/>
                  </a:cubicBezTo>
                  <a:cubicBezTo>
                    <a:pt x="347" y="2249"/>
                    <a:pt x="462" y="2173"/>
                    <a:pt x="462" y="2021"/>
                  </a:cubicBezTo>
                  <a:lnTo>
                    <a:pt x="462" y="0"/>
                  </a:ln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315;p76">
              <a:extLst>
                <a:ext uri="{FF2B5EF4-FFF2-40B4-BE49-F238E27FC236}">
                  <a16:creationId xmlns:a16="http://schemas.microsoft.com/office/drawing/2014/main" id="{6648CD60-74E7-603F-21D9-16FB51A8F24D}"/>
                </a:ext>
              </a:extLst>
            </p:cNvPr>
            <p:cNvSpPr/>
            <p:nvPr/>
          </p:nvSpPr>
          <p:spPr>
            <a:xfrm>
              <a:off x="1220146" y="2733551"/>
              <a:ext cx="11771" cy="58958"/>
            </a:xfrm>
            <a:custGeom>
              <a:avLst/>
              <a:gdLst/>
              <a:ahLst/>
              <a:cxnLst/>
              <a:rect l="l" t="t" r="r" b="b"/>
              <a:pathLst>
                <a:path w="449" h="2249" extrusionOk="0">
                  <a:moveTo>
                    <a:pt x="1" y="0"/>
                  </a:moveTo>
                  <a:lnTo>
                    <a:pt x="1" y="2021"/>
                  </a:lnTo>
                  <a:cubicBezTo>
                    <a:pt x="1" y="2173"/>
                    <a:pt x="113" y="2249"/>
                    <a:pt x="225" y="2249"/>
                  </a:cubicBezTo>
                  <a:cubicBezTo>
                    <a:pt x="337" y="2249"/>
                    <a:pt x="448" y="2173"/>
                    <a:pt x="448" y="2021"/>
                  </a:cubicBezTo>
                  <a:lnTo>
                    <a:pt x="448" y="0"/>
                  </a:ln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316;p76">
              <a:extLst>
                <a:ext uri="{FF2B5EF4-FFF2-40B4-BE49-F238E27FC236}">
                  <a16:creationId xmlns:a16="http://schemas.microsoft.com/office/drawing/2014/main" id="{A0580997-99CA-1D44-B304-DD895166312C}"/>
                </a:ext>
              </a:extLst>
            </p:cNvPr>
            <p:cNvSpPr/>
            <p:nvPr/>
          </p:nvSpPr>
          <p:spPr>
            <a:xfrm>
              <a:off x="921190" y="2608295"/>
              <a:ext cx="105620" cy="119593"/>
            </a:xfrm>
            <a:custGeom>
              <a:avLst/>
              <a:gdLst/>
              <a:ahLst/>
              <a:cxnLst/>
              <a:rect l="l" t="t" r="r" b="b"/>
              <a:pathLst>
                <a:path w="4029" h="4562" extrusionOk="0">
                  <a:moveTo>
                    <a:pt x="1343" y="0"/>
                  </a:moveTo>
                  <a:lnTo>
                    <a:pt x="1343" y="664"/>
                  </a:lnTo>
                  <a:cubicBezTo>
                    <a:pt x="1343" y="837"/>
                    <a:pt x="1242" y="982"/>
                    <a:pt x="1084" y="1068"/>
                  </a:cubicBezTo>
                  <a:lnTo>
                    <a:pt x="362" y="1429"/>
                  </a:lnTo>
                  <a:cubicBezTo>
                    <a:pt x="145" y="1545"/>
                    <a:pt x="1" y="1776"/>
                    <a:pt x="1" y="2021"/>
                  </a:cubicBezTo>
                  <a:lnTo>
                    <a:pt x="1" y="3883"/>
                  </a:lnTo>
                  <a:cubicBezTo>
                    <a:pt x="1" y="4259"/>
                    <a:pt x="290" y="4562"/>
                    <a:pt x="665" y="4562"/>
                  </a:cubicBezTo>
                  <a:lnTo>
                    <a:pt x="4028" y="4562"/>
                  </a:lnTo>
                  <a:lnTo>
                    <a:pt x="4028" y="2036"/>
                  </a:lnTo>
                  <a:cubicBezTo>
                    <a:pt x="4028" y="1776"/>
                    <a:pt x="3884" y="1545"/>
                    <a:pt x="3653" y="1429"/>
                  </a:cubicBezTo>
                  <a:lnTo>
                    <a:pt x="2931" y="1068"/>
                  </a:lnTo>
                  <a:cubicBezTo>
                    <a:pt x="2773" y="996"/>
                    <a:pt x="2672" y="837"/>
                    <a:pt x="2672" y="664"/>
                  </a:cubicBezTo>
                  <a:lnTo>
                    <a:pt x="2672" y="0"/>
                  </a:ln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317;p76">
              <a:extLst>
                <a:ext uri="{FF2B5EF4-FFF2-40B4-BE49-F238E27FC236}">
                  <a16:creationId xmlns:a16="http://schemas.microsoft.com/office/drawing/2014/main" id="{82D33D0B-6DCA-8A1B-B832-3B2DAC56C1EC}"/>
                </a:ext>
              </a:extLst>
            </p:cNvPr>
            <p:cNvSpPr/>
            <p:nvPr/>
          </p:nvSpPr>
          <p:spPr>
            <a:xfrm>
              <a:off x="956029" y="2608295"/>
              <a:ext cx="35574" cy="23095"/>
            </a:xfrm>
            <a:custGeom>
              <a:avLst/>
              <a:gdLst/>
              <a:ahLst/>
              <a:cxnLst/>
              <a:rect l="l" t="t" r="r" b="b"/>
              <a:pathLst>
                <a:path w="1357" h="881" extrusionOk="0">
                  <a:moveTo>
                    <a:pt x="14" y="0"/>
                  </a:moveTo>
                  <a:lnTo>
                    <a:pt x="14" y="664"/>
                  </a:lnTo>
                  <a:cubicBezTo>
                    <a:pt x="0" y="693"/>
                    <a:pt x="0" y="722"/>
                    <a:pt x="0" y="751"/>
                  </a:cubicBezTo>
                  <a:cubicBezTo>
                    <a:pt x="217" y="837"/>
                    <a:pt x="448" y="881"/>
                    <a:pt x="678" y="881"/>
                  </a:cubicBezTo>
                  <a:cubicBezTo>
                    <a:pt x="909" y="881"/>
                    <a:pt x="1140" y="837"/>
                    <a:pt x="1357" y="751"/>
                  </a:cubicBezTo>
                  <a:cubicBezTo>
                    <a:pt x="1357" y="722"/>
                    <a:pt x="1343" y="693"/>
                    <a:pt x="1343" y="664"/>
                  </a:cubicBezTo>
                  <a:lnTo>
                    <a:pt x="1343"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318;p76">
              <a:extLst>
                <a:ext uri="{FF2B5EF4-FFF2-40B4-BE49-F238E27FC236}">
                  <a16:creationId xmlns:a16="http://schemas.microsoft.com/office/drawing/2014/main" id="{AB6F5742-DDFD-8DD0-1A19-FA442E2C52D5}"/>
                </a:ext>
              </a:extLst>
            </p:cNvPr>
            <p:cNvSpPr/>
            <p:nvPr/>
          </p:nvSpPr>
          <p:spPr>
            <a:xfrm>
              <a:off x="920823" y="2638941"/>
              <a:ext cx="105987" cy="88947"/>
            </a:xfrm>
            <a:custGeom>
              <a:avLst/>
              <a:gdLst/>
              <a:ahLst/>
              <a:cxnLst/>
              <a:rect l="l" t="t" r="r" b="b"/>
              <a:pathLst>
                <a:path w="4043" h="3393" extrusionOk="0">
                  <a:moveTo>
                    <a:pt x="896" y="0"/>
                  </a:moveTo>
                  <a:lnTo>
                    <a:pt x="376" y="260"/>
                  </a:lnTo>
                  <a:cubicBezTo>
                    <a:pt x="145" y="361"/>
                    <a:pt x="1" y="607"/>
                    <a:pt x="1" y="852"/>
                  </a:cubicBezTo>
                  <a:lnTo>
                    <a:pt x="1" y="2714"/>
                  </a:lnTo>
                  <a:cubicBezTo>
                    <a:pt x="1" y="3090"/>
                    <a:pt x="304" y="3393"/>
                    <a:pt x="679" y="3393"/>
                  </a:cubicBezTo>
                  <a:lnTo>
                    <a:pt x="4042" y="3393"/>
                  </a:lnTo>
                  <a:lnTo>
                    <a:pt x="4042" y="867"/>
                  </a:lnTo>
                  <a:cubicBezTo>
                    <a:pt x="4042" y="607"/>
                    <a:pt x="3898" y="376"/>
                    <a:pt x="3667" y="260"/>
                  </a:cubicBezTo>
                  <a:lnTo>
                    <a:pt x="3147" y="0"/>
                  </a:lnTo>
                  <a:cubicBezTo>
                    <a:pt x="2888" y="405"/>
                    <a:pt x="2458" y="607"/>
                    <a:pt x="2027" y="607"/>
                  </a:cubicBezTo>
                  <a:cubicBezTo>
                    <a:pt x="1596" y="607"/>
                    <a:pt x="1163" y="405"/>
                    <a:pt x="896" y="0"/>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319;p76">
              <a:extLst>
                <a:ext uri="{FF2B5EF4-FFF2-40B4-BE49-F238E27FC236}">
                  <a16:creationId xmlns:a16="http://schemas.microsoft.com/office/drawing/2014/main" id="{4604E1D2-62D6-A0FD-EF72-ADB8C230FE81}"/>
                </a:ext>
              </a:extLst>
            </p:cNvPr>
            <p:cNvSpPr/>
            <p:nvPr/>
          </p:nvSpPr>
          <p:spPr>
            <a:xfrm>
              <a:off x="1002954" y="2650659"/>
              <a:ext cx="23856" cy="76862"/>
            </a:xfrm>
            <a:custGeom>
              <a:avLst/>
              <a:gdLst/>
              <a:ahLst/>
              <a:cxnLst/>
              <a:rect l="l" t="t" r="r" b="b"/>
              <a:pathLst>
                <a:path w="910" h="2932" extrusionOk="0">
                  <a:moveTo>
                    <a:pt x="765" y="1"/>
                  </a:moveTo>
                  <a:lnTo>
                    <a:pt x="173" y="477"/>
                  </a:lnTo>
                  <a:cubicBezTo>
                    <a:pt x="58" y="564"/>
                    <a:pt x="0" y="694"/>
                    <a:pt x="0" y="824"/>
                  </a:cubicBezTo>
                  <a:lnTo>
                    <a:pt x="0" y="2931"/>
                  </a:lnTo>
                  <a:lnTo>
                    <a:pt x="909" y="2931"/>
                  </a:lnTo>
                  <a:lnTo>
                    <a:pt x="909" y="405"/>
                  </a:lnTo>
                  <a:cubicBezTo>
                    <a:pt x="909" y="261"/>
                    <a:pt x="852" y="116"/>
                    <a:pt x="765" y="1"/>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20;p76">
              <a:extLst>
                <a:ext uri="{FF2B5EF4-FFF2-40B4-BE49-F238E27FC236}">
                  <a16:creationId xmlns:a16="http://schemas.microsoft.com/office/drawing/2014/main" id="{0A2498D1-F32D-4D20-B2AB-F9239227A1BB}"/>
                </a:ext>
              </a:extLst>
            </p:cNvPr>
            <p:cNvSpPr/>
            <p:nvPr/>
          </p:nvSpPr>
          <p:spPr>
            <a:xfrm>
              <a:off x="921190" y="2650659"/>
              <a:ext cx="52640" cy="77229"/>
            </a:xfrm>
            <a:custGeom>
              <a:avLst/>
              <a:gdLst/>
              <a:ahLst/>
              <a:cxnLst/>
              <a:rect l="l" t="t" r="r" b="b"/>
              <a:pathLst>
                <a:path w="2008" h="2946" extrusionOk="0">
                  <a:moveTo>
                    <a:pt x="131" y="1"/>
                  </a:moveTo>
                  <a:cubicBezTo>
                    <a:pt x="44" y="116"/>
                    <a:pt x="1" y="261"/>
                    <a:pt x="1" y="405"/>
                  </a:cubicBezTo>
                  <a:lnTo>
                    <a:pt x="1" y="2267"/>
                  </a:lnTo>
                  <a:cubicBezTo>
                    <a:pt x="1" y="2643"/>
                    <a:pt x="290" y="2946"/>
                    <a:pt x="665" y="2946"/>
                  </a:cubicBezTo>
                  <a:lnTo>
                    <a:pt x="2007" y="2946"/>
                  </a:lnTo>
                  <a:lnTo>
                    <a:pt x="2007" y="2036"/>
                  </a:lnTo>
                  <a:lnTo>
                    <a:pt x="1112" y="2036"/>
                  </a:lnTo>
                  <a:cubicBezTo>
                    <a:pt x="983" y="2036"/>
                    <a:pt x="896" y="1935"/>
                    <a:pt x="896" y="1820"/>
                  </a:cubicBezTo>
                  <a:lnTo>
                    <a:pt x="896" y="824"/>
                  </a:lnTo>
                  <a:cubicBezTo>
                    <a:pt x="896" y="694"/>
                    <a:pt x="824" y="564"/>
                    <a:pt x="723" y="477"/>
                  </a:cubicBezTo>
                  <a:lnTo>
                    <a:pt x="131" y="1"/>
                  </a:ln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21;p76">
              <a:extLst>
                <a:ext uri="{FF2B5EF4-FFF2-40B4-BE49-F238E27FC236}">
                  <a16:creationId xmlns:a16="http://schemas.microsoft.com/office/drawing/2014/main" id="{0FBDE1BF-2B14-A123-0DAA-63845BEA9284}"/>
                </a:ext>
              </a:extLst>
            </p:cNvPr>
            <p:cNvSpPr/>
            <p:nvPr/>
          </p:nvSpPr>
          <p:spPr>
            <a:xfrm>
              <a:off x="950341" y="2510644"/>
              <a:ext cx="46951" cy="41289"/>
            </a:xfrm>
            <a:custGeom>
              <a:avLst/>
              <a:gdLst/>
              <a:ahLst/>
              <a:cxnLst/>
              <a:rect l="l" t="t" r="r" b="b"/>
              <a:pathLst>
                <a:path w="1791" h="1575" extrusionOk="0">
                  <a:moveTo>
                    <a:pt x="895" y="1"/>
                  </a:moveTo>
                  <a:cubicBezTo>
                    <a:pt x="405" y="1"/>
                    <a:pt x="0" y="347"/>
                    <a:pt x="0" y="780"/>
                  </a:cubicBezTo>
                  <a:cubicBezTo>
                    <a:pt x="0" y="1213"/>
                    <a:pt x="405" y="1574"/>
                    <a:pt x="895" y="1574"/>
                  </a:cubicBezTo>
                  <a:cubicBezTo>
                    <a:pt x="1386" y="1574"/>
                    <a:pt x="1790" y="1213"/>
                    <a:pt x="1790" y="780"/>
                  </a:cubicBezTo>
                  <a:cubicBezTo>
                    <a:pt x="1790" y="347"/>
                    <a:pt x="1386" y="1"/>
                    <a:pt x="895"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322;p76">
              <a:extLst>
                <a:ext uri="{FF2B5EF4-FFF2-40B4-BE49-F238E27FC236}">
                  <a16:creationId xmlns:a16="http://schemas.microsoft.com/office/drawing/2014/main" id="{7485E150-157C-34A3-8F46-B92B7CD1C6FF}"/>
                </a:ext>
              </a:extLst>
            </p:cNvPr>
            <p:cNvSpPr/>
            <p:nvPr/>
          </p:nvSpPr>
          <p:spPr>
            <a:xfrm>
              <a:off x="950341" y="2510644"/>
              <a:ext cx="32192" cy="41289"/>
            </a:xfrm>
            <a:custGeom>
              <a:avLst/>
              <a:gdLst/>
              <a:ahLst/>
              <a:cxnLst/>
              <a:rect l="l" t="t" r="r" b="b"/>
              <a:pathLst>
                <a:path w="1228" h="1575" extrusionOk="0">
                  <a:moveTo>
                    <a:pt x="895" y="1"/>
                  </a:moveTo>
                  <a:cubicBezTo>
                    <a:pt x="405" y="1"/>
                    <a:pt x="0" y="347"/>
                    <a:pt x="0" y="780"/>
                  </a:cubicBezTo>
                  <a:cubicBezTo>
                    <a:pt x="0" y="1213"/>
                    <a:pt x="390" y="1574"/>
                    <a:pt x="895" y="1574"/>
                  </a:cubicBezTo>
                  <a:cubicBezTo>
                    <a:pt x="1011" y="1574"/>
                    <a:pt x="1126" y="1545"/>
                    <a:pt x="1228" y="1517"/>
                  </a:cubicBezTo>
                  <a:cubicBezTo>
                    <a:pt x="910" y="1416"/>
                    <a:pt x="679" y="1112"/>
                    <a:pt x="679" y="780"/>
                  </a:cubicBezTo>
                  <a:cubicBezTo>
                    <a:pt x="693" y="448"/>
                    <a:pt x="910" y="160"/>
                    <a:pt x="1228" y="59"/>
                  </a:cubicBezTo>
                  <a:cubicBezTo>
                    <a:pt x="1126" y="15"/>
                    <a:pt x="1011" y="1"/>
                    <a:pt x="895"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23;p76">
              <a:extLst>
                <a:ext uri="{FF2B5EF4-FFF2-40B4-BE49-F238E27FC236}">
                  <a16:creationId xmlns:a16="http://schemas.microsoft.com/office/drawing/2014/main" id="{DA067AFB-D77D-5176-C435-D560654F47B1}"/>
                </a:ext>
              </a:extLst>
            </p:cNvPr>
            <p:cNvSpPr/>
            <p:nvPr/>
          </p:nvSpPr>
          <p:spPr>
            <a:xfrm>
              <a:off x="932567" y="2528444"/>
              <a:ext cx="82499" cy="82132"/>
            </a:xfrm>
            <a:custGeom>
              <a:avLst/>
              <a:gdLst/>
              <a:ahLst/>
              <a:cxnLst/>
              <a:rect l="l" t="t" r="r" b="b"/>
              <a:pathLst>
                <a:path w="3147" h="3133" extrusionOk="0">
                  <a:moveTo>
                    <a:pt x="1573" y="0"/>
                  </a:moveTo>
                  <a:cubicBezTo>
                    <a:pt x="707" y="0"/>
                    <a:pt x="0" y="693"/>
                    <a:pt x="0" y="1559"/>
                  </a:cubicBezTo>
                  <a:cubicBezTo>
                    <a:pt x="0" y="2425"/>
                    <a:pt x="707" y="3133"/>
                    <a:pt x="1573" y="3133"/>
                  </a:cubicBezTo>
                  <a:cubicBezTo>
                    <a:pt x="2440" y="3133"/>
                    <a:pt x="3147" y="2425"/>
                    <a:pt x="3147" y="1559"/>
                  </a:cubicBezTo>
                  <a:cubicBezTo>
                    <a:pt x="3147" y="693"/>
                    <a:pt x="2440" y="0"/>
                    <a:pt x="1573" y="0"/>
                  </a:cubicBezTo>
                  <a:close/>
                </a:path>
              </a:pathLst>
            </a:custGeom>
            <a:solidFill>
              <a:srgbClr val="66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324;p76">
              <a:extLst>
                <a:ext uri="{FF2B5EF4-FFF2-40B4-BE49-F238E27FC236}">
                  <a16:creationId xmlns:a16="http://schemas.microsoft.com/office/drawing/2014/main" id="{7AD2E1BA-7381-2DF7-4F51-606C6220364D}"/>
                </a:ext>
              </a:extLst>
            </p:cNvPr>
            <p:cNvSpPr/>
            <p:nvPr/>
          </p:nvSpPr>
          <p:spPr>
            <a:xfrm>
              <a:off x="948060" y="2528051"/>
              <a:ext cx="68526" cy="74215"/>
            </a:xfrm>
            <a:custGeom>
              <a:avLst/>
              <a:gdLst/>
              <a:ahLst/>
              <a:cxnLst/>
              <a:rect l="l" t="t" r="r" b="b"/>
              <a:pathLst>
                <a:path w="2614" h="2831" extrusionOk="0">
                  <a:moveTo>
                    <a:pt x="997" y="1"/>
                  </a:moveTo>
                  <a:cubicBezTo>
                    <a:pt x="246" y="15"/>
                    <a:pt x="1" y="1026"/>
                    <a:pt x="665" y="1372"/>
                  </a:cubicBezTo>
                  <a:cubicBezTo>
                    <a:pt x="679" y="1372"/>
                    <a:pt x="708" y="1387"/>
                    <a:pt x="723" y="1387"/>
                  </a:cubicBezTo>
                  <a:lnTo>
                    <a:pt x="1502" y="2801"/>
                  </a:lnTo>
                  <a:cubicBezTo>
                    <a:pt x="1502" y="2801"/>
                    <a:pt x="1719" y="2816"/>
                    <a:pt x="1921" y="2830"/>
                  </a:cubicBezTo>
                  <a:cubicBezTo>
                    <a:pt x="2383" y="2484"/>
                    <a:pt x="2614" y="1921"/>
                    <a:pt x="2542" y="1358"/>
                  </a:cubicBezTo>
                  <a:cubicBezTo>
                    <a:pt x="2440" y="708"/>
                    <a:pt x="1964" y="189"/>
                    <a:pt x="1329" y="44"/>
                  </a:cubicBezTo>
                  <a:cubicBezTo>
                    <a:pt x="1213" y="15"/>
                    <a:pt x="1112" y="15"/>
                    <a:pt x="997"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325;p76">
              <a:extLst>
                <a:ext uri="{FF2B5EF4-FFF2-40B4-BE49-F238E27FC236}">
                  <a16:creationId xmlns:a16="http://schemas.microsoft.com/office/drawing/2014/main" id="{4C130CD4-06CE-657C-4F4F-D7A77131C42C}"/>
                </a:ext>
              </a:extLst>
            </p:cNvPr>
            <p:cNvSpPr/>
            <p:nvPr/>
          </p:nvSpPr>
          <p:spPr>
            <a:xfrm>
              <a:off x="938596" y="2564542"/>
              <a:ext cx="70413" cy="57778"/>
            </a:xfrm>
            <a:custGeom>
              <a:avLst/>
              <a:gdLst/>
              <a:ahLst/>
              <a:cxnLst/>
              <a:rect l="l" t="t" r="r" b="b"/>
              <a:pathLst>
                <a:path w="2686" h="2204" extrusionOk="0">
                  <a:moveTo>
                    <a:pt x="1022" y="0"/>
                  </a:moveTo>
                  <a:cubicBezTo>
                    <a:pt x="944" y="0"/>
                    <a:pt x="873" y="44"/>
                    <a:pt x="838" y="125"/>
                  </a:cubicBezTo>
                  <a:cubicBezTo>
                    <a:pt x="766" y="283"/>
                    <a:pt x="651" y="413"/>
                    <a:pt x="535" y="529"/>
                  </a:cubicBezTo>
                  <a:cubicBezTo>
                    <a:pt x="405" y="630"/>
                    <a:pt x="275" y="716"/>
                    <a:pt x="131" y="789"/>
                  </a:cubicBezTo>
                  <a:cubicBezTo>
                    <a:pt x="44" y="832"/>
                    <a:pt x="1" y="933"/>
                    <a:pt x="15" y="1034"/>
                  </a:cubicBezTo>
                  <a:cubicBezTo>
                    <a:pt x="102" y="1698"/>
                    <a:pt x="665" y="2203"/>
                    <a:pt x="1343" y="2203"/>
                  </a:cubicBezTo>
                  <a:cubicBezTo>
                    <a:pt x="2051" y="2203"/>
                    <a:pt x="2628" y="1655"/>
                    <a:pt x="2686" y="962"/>
                  </a:cubicBezTo>
                  <a:cubicBezTo>
                    <a:pt x="2686" y="890"/>
                    <a:pt x="2657" y="832"/>
                    <a:pt x="2614" y="789"/>
                  </a:cubicBezTo>
                  <a:cubicBezTo>
                    <a:pt x="2166" y="413"/>
                    <a:pt x="1647" y="139"/>
                    <a:pt x="1084" y="9"/>
                  </a:cubicBezTo>
                  <a:cubicBezTo>
                    <a:pt x="1063" y="3"/>
                    <a:pt x="1042" y="0"/>
                    <a:pt x="1022" y="0"/>
                  </a:cubicBez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26;p76">
              <a:extLst>
                <a:ext uri="{FF2B5EF4-FFF2-40B4-BE49-F238E27FC236}">
                  <a16:creationId xmlns:a16="http://schemas.microsoft.com/office/drawing/2014/main" id="{B5D93787-568B-7A6D-FE03-E5D8D3752868}"/>
                </a:ext>
              </a:extLst>
            </p:cNvPr>
            <p:cNvSpPr/>
            <p:nvPr/>
          </p:nvSpPr>
          <p:spPr>
            <a:xfrm>
              <a:off x="938596" y="2564542"/>
              <a:ext cx="70413" cy="57018"/>
            </a:xfrm>
            <a:custGeom>
              <a:avLst/>
              <a:gdLst/>
              <a:ahLst/>
              <a:cxnLst/>
              <a:rect l="l" t="t" r="r" b="b"/>
              <a:pathLst>
                <a:path w="2686" h="2175" extrusionOk="0">
                  <a:moveTo>
                    <a:pt x="1022" y="0"/>
                  </a:moveTo>
                  <a:cubicBezTo>
                    <a:pt x="944" y="0"/>
                    <a:pt x="873" y="44"/>
                    <a:pt x="838" y="125"/>
                  </a:cubicBezTo>
                  <a:cubicBezTo>
                    <a:pt x="781" y="240"/>
                    <a:pt x="708" y="327"/>
                    <a:pt x="636" y="428"/>
                  </a:cubicBezTo>
                  <a:cubicBezTo>
                    <a:pt x="593" y="457"/>
                    <a:pt x="564" y="500"/>
                    <a:pt x="535" y="529"/>
                  </a:cubicBezTo>
                  <a:cubicBezTo>
                    <a:pt x="405" y="630"/>
                    <a:pt x="275" y="716"/>
                    <a:pt x="131" y="789"/>
                  </a:cubicBezTo>
                  <a:cubicBezTo>
                    <a:pt x="44" y="832"/>
                    <a:pt x="1" y="933"/>
                    <a:pt x="15" y="1020"/>
                  </a:cubicBezTo>
                  <a:cubicBezTo>
                    <a:pt x="88" y="1611"/>
                    <a:pt x="550" y="2088"/>
                    <a:pt x="1141" y="2174"/>
                  </a:cubicBezTo>
                  <a:cubicBezTo>
                    <a:pt x="838" y="1987"/>
                    <a:pt x="665" y="1655"/>
                    <a:pt x="679" y="1294"/>
                  </a:cubicBezTo>
                  <a:lnTo>
                    <a:pt x="679" y="976"/>
                  </a:lnTo>
                  <a:cubicBezTo>
                    <a:pt x="723" y="933"/>
                    <a:pt x="781" y="904"/>
                    <a:pt x="824" y="861"/>
                  </a:cubicBezTo>
                  <a:cubicBezTo>
                    <a:pt x="954" y="745"/>
                    <a:pt x="1055" y="615"/>
                    <a:pt x="1141" y="485"/>
                  </a:cubicBezTo>
                  <a:cubicBezTo>
                    <a:pt x="1574" y="615"/>
                    <a:pt x="1964" y="832"/>
                    <a:pt x="2311" y="1121"/>
                  </a:cubicBezTo>
                  <a:cubicBezTo>
                    <a:pt x="2354" y="1150"/>
                    <a:pt x="2455" y="1251"/>
                    <a:pt x="2585" y="1366"/>
                  </a:cubicBezTo>
                  <a:cubicBezTo>
                    <a:pt x="2643" y="1236"/>
                    <a:pt x="2672" y="1092"/>
                    <a:pt x="2686" y="962"/>
                  </a:cubicBezTo>
                  <a:cubicBezTo>
                    <a:pt x="2686" y="890"/>
                    <a:pt x="2657" y="818"/>
                    <a:pt x="2614" y="774"/>
                  </a:cubicBezTo>
                  <a:cubicBezTo>
                    <a:pt x="2166" y="413"/>
                    <a:pt x="1647" y="139"/>
                    <a:pt x="1084" y="9"/>
                  </a:cubicBezTo>
                  <a:cubicBezTo>
                    <a:pt x="1063" y="3"/>
                    <a:pt x="1042" y="0"/>
                    <a:pt x="1022" y="0"/>
                  </a:cubicBez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327;p76">
              <a:extLst>
                <a:ext uri="{FF2B5EF4-FFF2-40B4-BE49-F238E27FC236}">
                  <a16:creationId xmlns:a16="http://schemas.microsoft.com/office/drawing/2014/main" id="{970A265D-8D42-C2F5-2CD0-F2C6EDD6EDB3}"/>
                </a:ext>
              </a:extLst>
            </p:cNvPr>
            <p:cNvSpPr/>
            <p:nvPr/>
          </p:nvSpPr>
          <p:spPr>
            <a:xfrm>
              <a:off x="879954" y="2733551"/>
              <a:ext cx="11744" cy="17433"/>
            </a:xfrm>
            <a:custGeom>
              <a:avLst/>
              <a:gdLst/>
              <a:ahLst/>
              <a:cxnLst/>
              <a:rect l="l" t="t" r="r" b="b"/>
              <a:pathLst>
                <a:path w="448" h="665" extrusionOk="0">
                  <a:moveTo>
                    <a:pt x="0" y="0"/>
                  </a:moveTo>
                  <a:lnTo>
                    <a:pt x="0" y="664"/>
                  </a:lnTo>
                  <a:lnTo>
                    <a:pt x="448" y="664"/>
                  </a:lnTo>
                  <a:lnTo>
                    <a:pt x="448"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328;p76">
              <a:extLst>
                <a:ext uri="{FF2B5EF4-FFF2-40B4-BE49-F238E27FC236}">
                  <a16:creationId xmlns:a16="http://schemas.microsoft.com/office/drawing/2014/main" id="{3CE03D97-BBCA-92A5-4EFD-C4EDD2CB6114}"/>
                </a:ext>
              </a:extLst>
            </p:cNvPr>
            <p:cNvSpPr/>
            <p:nvPr/>
          </p:nvSpPr>
          <p:spPr>
            <a:xfrm>
              <a:off x="1220146" y="2733551"/>
              <a:ext cx="11771" cy="17433"/>
            </a:xfrm>
            <a:custGeom>
              <a:avLst/>
              <a:gdLst/>
              <a:ahLst/>
              <a:cxnLst/>
              <a:rect l="l" t="t" r="r" b="b"/>
              <a:pathLst>
                <a:path w="449" h="665" extrusionOk="0">
                  <a:moveTo>
                    <a:pt x="1" y="0"/>
                  </a:moveTo>
                  <a:lnTo>
                    <a:pt x="1" y="664"/>
                  </a:lnTo>
                  <a:lnTo>
                    <a:pt x="448" y="664"/>
                  </a:lnTo>
                  <a:lnTo>
                    <a:pt x="448"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329;p76">
              <a:extLst>
                <a:ext uri="{FF2B5EF4-FFF2-40B4-BE49-F238E27FC236}">
                  <a16:creationId xmlns:a16="http://schemas.microsoft.com/office/drawing/2014/main" id="{027C8A0F-A503-C54B-84FB-ABA6D3FB24DB}"/>
                </a:ext>
              </a:extLst>
            </p:cNvPr>
            <p:cNvSpPr/>
            <p:nvPr/>
          </p:nvSpPr>
          <p:spPr>
            <a:xfrm>
              <a:off x="866322" y="2727495"/>
              <a:ext cx="379226" cy="11744"/>
            </a:xfrm>
            <a:custGeom>
              <a:avLst/>
              <a:gdLst/>
              <a:ahLst/>
              <a:cxnLst/>
              <a:rect l="l" t="t" r="r" b="b"/>
              <a:pathLst>
                <a:path w="14466" h="448" extrusionOk="0">
                  <a:moveTo>
                    <a:pt x="304" y="0"/>
                  </a:moveTo>
                  <a:cubicBezTo>
                    <a:pt x="1" y="0"/>
                    <a:pt x="1" y="448"/>
                    <a:pt x="304" y="448"/>
                  </a:cubicBezTo>
                  <a:lnTo>
                    <a:pt x="14176" y="448"/>
                  </a:lnTo>
                  <a:cubicBezTo>
                    <a:pt x="14465" y="448"/>
                    <a:pt x="14465" y="0"/>
                    <a:pt x="14176" y="0"/>
                  </a:cubicBez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330;p76">
              <a:extLst>
                <a:ext uri="{FF2B5EF4-FFF2-40B4-BE49-F238E27FC236}">
                  <a16:creationId xmlns:a16="http://schemas.microsoft.com/office/drawing/2014/main" id="{933D0B0F-0A12-56C5-484D-49D66649E858}"/>
                </a:ext>
              </a:extLst>
            </p:cNvPr>
            <p:cNvSpPr/>
            <p:nvPr/>
          </p:nvSpPr>
          <p:spPr>
            <a:xfrm>
              <a:off x="944652" y="2716144"/>
              <a:ext cx="35233" cy="11744"/>
            </a:xfrm>
            <a:custGeom>
              <a:avLst/>
              <a:gdLst/>
              <a:ahLst/>
              <a:cxnLst/>
              <a:rect l="l" t="t" r="r" b="b"/>
              <a:pathLst>
                <a:path w="1344" h="448" extrusionOk="0">
                  <a:moveTo>
                    <a:pt x="217" y="0"/>
                  </a:moveTo>
                  <a:cubicBezTo>
                    <a:pt x="88" y="0"/>
                    <a:pt x="1" y="87"/>
                    <a:pt x="1" y="217"/>
                  </a:cubicBezTo>
                  <a:cubicBezTo>
                    <a:pt x="1" y="347"/>
                    <a:pt x="88" y="448"/>
                    <a:pt x="217" y="448"/>
                  </a:cubicBezTo>
                  <a:lnTo>
                    <a:pt x="1343" y="448"/>
                  </a:lnTo>
                  <a:lnTo>
                    <a:pt x="1343" y="0"/>
                  </a:ln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331;p76">
              <a:extLst>
                <a:ext uri="{FF2B5EF4-FFF2-40B4-BE49-F238E27FC236}">
                  <a16:creationId xmlns:a16="http://schemas.microsoft.com/office/drawing/2014/main" id="{108527AA-0AE7-14A0-D311-8D0F22F2A29C}"/>
                </a:ext>
              </a:extLst>
            </p:cNvPr>
            <p:cNvSpPr/>
            <p:nvPr/>
          </p:nvSpPr>
          <p:spPr>
            <a:xfrm>
              <a:off x="968115" y="2669219"/>
              <a:ext cx="82158" cy="58669"/>
            </a:xfrm>
            <a:custGeom>
              <a:avLst/>
              <a:gdLst/>
              <a:ahLst/>
              <a:cxnLst/>
              <a:rect l="l" t="t" r="r" b="b"/>
              <a:pathLst>
                <a:path w="3134" h="2238" extrusionOk="0">
                  <a:moveTo>
                    <a:pt x="217" y="0"/>
                  </a:moveTo>
                  <a:cubicBezTo>
                    <a:pt x="88" y="0"/>
                    <a:pt x="1" y="87"/>
                    <a:pt x="1" y="217"/>
                  </a:cubicBezTo>
                  <a:lnTo>
                    <a:pt x="1" y="2007"/>
                  </a:lnTo>
                  <a:cubicBezTo>
                    <a:pt x="1" y="2137"/>
                    <a:pt x="88" y="2238"/>
                    <a:pt x="217" y="2238"/>
                  </a:cubicBezTo>
                  <a:lnTo>
                    <a:pt x="2902" y="2238"/>
                  </a:lnTo>
                  <a:cubicBezTo>
                    <a:pt x="3032" y="2238"/>
                    <a:pt x="3133" y="2137"/>
                    <a:pt x="3133" y="2007"/>
                  </a:cubicBezTo>
                  <a:lnTo>
                    <a:pt x="3133" y="217"/>
                  </a:lnTo>
                  <a:cubicBezTo>
                    <a:pt x="3133" y="87"/>
                    <a:pt x="3032" y="0"/>
                    <a:pt x="2902" y="0"/>
                  </a:cubicBezTo>
                  <a:close/>
                </a:path>
              </a:pathLst>
            </a:custGeom>
            <a:solidFill>
              <a:srgbClr val="E9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332;p76">
              <a:extLst>
                <a:ext uri="{FF2B5EF4-FFF2-40B4-BE49-F238E27FC236}">
                  <a16:creationId xmlns:a16="http://schemas.microsoft.com/office/drawing/2014/main" id="{B296B843-CFCE-89A5-257F-3D80D1995F35}"/>
                </a:ext>
              </a:extLst>
            </p:cNvPr>
            <p:cNvSpPr/>
            <p:nvPr/>
          </p:nvSpPr>
          <p:spPr>
            <a:xfrm>
              <a:off x="995378" y="2692681"/>
              <a:ext cx="27264" cy="11744"/>
            </a:xfrm>
            <a:custGeom>
              <a:avLst/>
              <a:gdLst/>
              <a:ahLst/>
              <a:cxnLst/>
              <a:rect l="l" t="t" r="r" b="b"/>
              <a:pathLst>
                <a:path w="1040" h="448" extrusionOk="0">
                  <a:moveTo>
                    <a:pt x="303" y="0"/>
                  </a:moveTo>
                  <a:cubicBezTo>
                    <a:pt x="0" y="0"/>
                    <a:pt x="0" y="448"/>
                    <a:pt x="303" y="448"/>
                  </a:cubicBezTo>
                  <a:lnTo>
                    <a:pt x="751" y="448"/>
                  </a:lnTo>
                  <a:cubicBezTo>
                    <a:pt x="1040" y="448"/>
                    <a:pt x="1040"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1210;p72">
            <a:extLst>
              <a:ext uri="{FF2B5EF4-FFF2-40B4-BE49-F238E27FC236}">
                <a16:creationId xmlns:a16="http://schemas.microsoft.com/office/drawing/2014/main" id="{ED88AF22-2CF8-474A-0073-D959D52FB951}"/>
              </a:ext>
            </a:extLst>
          </p:cNvPr>
          <p:cNvGrpSpPr/>
          <p:nvPr/>
        </p:nvGrpSpPr>
        <p:grpSpPr>
          <a:xfrm>
            <a:off x="3531000" y="2428135"/>
            <a:ext cx="366196" cy="357005"/>
            <a:chOff x="3542281" y="1505605"/>
            <a:chExt cx="366196" cy="357005"/>
          </a:xfrm>
        </p:grpSpPr>
        <p:sp>
          <p:nvSpPr>
            <p:cNvPr id="81" name="Google Shape;11211;p72">
              <a:extLst>
                <a:ext uri="{FF2B5EF4-FFF2-40B4-BE49-F238E27FC236}">
                  <a16:creationId xmlns:a16="http://schemas.microsoft.com/office/drawing/2014/main" id="{95E355F0-7263-2405-C47E-57B867E79701}"/>
                </a:ext>
              </a:extLst>
            </p:cNvPr>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12;p72">
              <a:extLst>
                <a:ext uri="{FF2B5EF4-FFF2-40B4-BE49-F238E27FC236}">
                  <a16:creationId xmlns:a16="http://schemas.microsoft.com/office/drawing/2014/main" id="{6171FA96-2746-98C8-3BA0-92926CB2C861}"/>
                </a:ext>
              </a:extLst>
            </p:cNvPr>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13;p72">
              <a:extLst>
                <a:ext uri="{FF2B5EF4-FFF2-40B4-BE49-F238E27FC236}">
                  <a16:creationId xmlns:a16="http://schemas.microsoft.com/office/drawing/2014/main" id="{2018296B-63AC-A716-B387-D34DF344D08A}"/>
                </a:ext>
              </a:extLst>
            </p:cNvPr>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14;p72">
              <a:extLst>
                <a:ext uri="{FF2B5EF4-FFF2-40B4-BE49-F238E27FC236}">
                  <a16:creationId xmlns:a16="http://schemas.microsoft.com/office/drawing/2014/main" id="{4547CA0F-FF3A-404D-BA44-7128CD901274}"/>
                </a:ext>
              </a:extLst>
            </p:cNvPr>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15;p72">
              <a:extLst>
                <a:ext uri="{FF2B5EF4-FFF2-40B4-BE49-F238E27FC236}">
                  <a16:creationId xmlns:a16="http://schemas.microsoft.com/office/drawing/2014/main" id="{9E7D7E57-9128-7592-80C0-3250E3BA8567}"/>
                </a:ext>
              </a:extLst>
            </p:cNvPr>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16;p72">
              <a:extLst>
                <a:ext uri="{FF2B5EF4-FFF2-40B4-BE49-F238E27FC236}">
                  <a16:creationId xmlns:a16="http://schemas.microsoft.com/office/drawing/2014/main" id="{ED5EB75E-BBF8-DF2A-9543-5EFC2DF616CC}"/>
                </a:ext>
              </a:extLst>
            </p:cNvPr>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17;p72">
              <a:extLst>
                <a:ext uri="{FF2B5EF4-FFF2-40B4-BE49-F238E27FC236}">
                  <a16:creationId xmlns:a16="http://schemas.microsoft.com/office/drawing/2014/main" id="{CFEB0A44-8AD9-966E-098F-ADFA6102B57B}"/>
                </a:ext>
              </a:extLst>
            </p:cNvPr>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18;p72">
              <a:extLst>
                <a:ext uri="{FF2B5EF4-FFF2-40B4-BE49-F238E27FC236}">
                  <a16:creationId xmlns:a16="http://schemas.microsoft.com/office/drawing/2014/main" id="{CA539390-0D33-EC18-D367-345385D4309C}"/>
                </a:ext>
              </a:extLst>
            </p:cNvPr>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19;p72">
              <a:extLst>
                <a:ext uri="{FF2B5EF4-FFF2-40B4-BE49-F238E27FC236}">
                  <a16:creationId xmlns:a16="http://schemas.microsoft.com/office/drawing/2014/main" id="{EF728D8D-2A45-5FA3-88EA-21249E75954F}"/>
                </a:ext>
              </a:extLst>
            </p:cNvPr>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20;p72">
              <a:extLst>
                <a:ext uri="{FF2B5EF4-FFF2-40B4-BE49-F238E27FC236}">
                  <a16:creationId xmlns:a16="http://schemas.microsoft.com/office/drawing/2014/main" id="{249D9C27-7F69-15DA-B70F-CC2F7495E3BB}"/>
                </a:ext>
              </a:extLst>
            </p:cNvPr>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221;p72">
              <a:extLst>
                <a:ext uri="{FF2B5EF4-FFF2-40B4-BE49-F238E27FC236}">
                  <a16:creationId xmlns:a16="http://schemas.microsoft.com/office/drawing/2014/main" id="{644332F1-F77B-7065-46FA-54FC8308EF2E}"/>
                </a:ext>
              </a:extLst>
            </p:cNvPr>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22;p72">
              <a:extLst>
                <a:ext uri="{FF2B5EF4-FFF2-40B4-BE49-F238E27FC236}">
                  <a16:creationId xmlns:a16="http://schemas.microsoft.com/office/drawing/2014/main" id="{637A4D0A-AC60-9650-F413-7C79496F49CE}"/>
                </a:ext>
              </a:extLst>
            </p:cNvPr>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23;p72">
              <a:extLst>
                <a:ext uri="{FF2B5EF4-FFF2-40B4-BE49-F238E27FC236}">
                  <a16:creationId xmlns:a16="http://schemas.microsoft.com/office/drawing/2014/main" id="{E2E72E10-03A4-D4F0-5A56-41DBD5F8E23B}"/>
                </a:ext>
              </a:extLst>
            </p:cNvPr>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4;p72">
              <a:extLst>
                <a:ext uri="{FF2B5EF4-FFF2-40B4-BE49-F238E27FC236}">
                  <a16:creationId xmlns:a16="http://schemas.microsoft.com/office/drawing/2014/main" id="{F8A724DF-75D7-6C04-50F3-00F080B154F5}"/>
                </a:ext>
              </a:extLst>
            </p:cNvPr>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225;p72">
              <a:extLst>
                <a:ext uri="{FF2B5EF4-FFF2-40B4-BE49-F238E27FC236}">
                  <a16:creationId xmlns:a16="http://schemas.microsoft.com/office/drawing/2014/main" id="{0AD60CEE-2A96-8C37-BA4E-01B673B60AAE}"/>
                </a:ext>
              </a:extLst>
            </p:cNvPr>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26;p72">
              <a:extLst>
                <a:ext uri="{FF2B5EF4-FFF2-40B4-BE49-F238E27FC236}">
                  <a16:creationId xmlns:a16="http://schemas.microsoft.com/office/drawing/2014/main" id="{D6E04A90-F1FF-27E8-D733-0E50408A38BB}"/>
                </a:ext>
              </a:extLst>
            </p:cNvPr>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7;p72">
              <a:extLst>
                <a:ext uri="{FF2B5EF4-FFF2-40B4-BE49-F238E27FC236}">
                  <a16:creationId xmlns:a16="http://schemas.microsoft.com/office/drawing/2014/main" id="{3567C043-EA9B-A657-3226-3E3591AD6FB9}"/>
                </a:ext>
              </a:extLst>
            </p:cNvPr>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228;p72">
              <a:extLst>
                <a:ext uri="{FF2B5EF4-FFF2-40B4-BE49-F238E27FC236}">
                  <a16:creationId xmlns:a16="http://schemas.microsoft.com/office/drawing/2014/main" id="{9F5F1085-9897-D672-01A0-E379E662963C}"/>
                </a:ext>
              </a:extLst>
            </p:cNvPr>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229;p72">
              <a:extLst>
                <a:ext uri="{FF2B5EF4-FFF2-40B4-BE49-F238E27FC236}">
                  <a16:creationId xmlns:a16="http://schemas.microsoft.com/office/drawing/2014/main" id="{5E639A20-730C-CCC1-4DCA-45D16EE41743}"/>
                </a:ext>
              </a:extLst>
            </p:cNvPr>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230;p72">
              <a:extLst>
                <a:ext uri="{FF2B5EF4-FFF2-40B4-BE49-F238E27FC236}">
                  <a16:creationId xmlns:a16="http://schemas.microsoft.com/office/drawing/2014/main" id="{EF803975-65F0-E103-E4F1-CD0C6B4107A1}"/>
                </a:ext>
              </a:extLst>
            </p:cNvPr>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231;p72">
              <a:extLst>
                <a:ext uri="{FF2B5EF4-FFF2-40B4-BE49-F238E27FC236}">
                  <a16:creationId xmlns:a16="http://schemas.microsoft.com/office/drawing/2014/main" id="{F6267666-14A1-866B-7ACA-1CB497639489}"/>
                </a:ext>
              </a:extLst>
            </p:cNvPr>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232;p72">
              <a:extLst>
                <a:ext uri="{FF2B5EF4-FFF2-40B4-BE49-F238E27FC236}">
                  <a16:creationId xmlns:a16="http://schemas.microsoft.com/office/drawing/2014/main" id="{3E16A611-9B05-D9A9-31FF-B432754C22E2}"/>
                </a:ext>
              </a:extLst>
            </p:cNvPr>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233;p72">
              <a:extLst>
                <a:ext uri="{FF2B5EF4-FFF2-40B4-BE49-F238E27FC236}">
                  <a16:creationId xmlns:a16="http://schemas.microsoft.com/office/drawing/2014/main" id="{9912E91E-0FD7-D5C5-4B0A-9287096B7410}"/>
                </a:ext>
              </a:extLst>
            </p:cNvPr>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234;p72">
              <a:extLst>
                <a:ext uri="{FF2B5EF4-FFF2-40B4-BE49-F238E27FC236}">
                  <a16:creationId xmlns:a16="http://schemas.microsoft.com/office/drawing/2014/main" id="{847FD6BA-4B28-91FB-FACD-DD9653CEB0D1}"/>
                </a:ext>
              </a:extLst>
            </p:cNvPr>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235;p72">
              <a:extLst>
                <a:ext uri="{FF2B5EF4-FFF2-40B4-BE49-F238E27FC236}">
                  <a16:creationId xmlns:a16="http://schemas.microsoft.com/office/drawing/2014/main" id="{F9B03EDB-0A06-39B7-68EE-EA9D69DA5121}"/>
                </a:ext>
              </a:extLst>
            </p:cNvPr>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355243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DB58D-8160-4685-B267-9CCDFBB36C9E}"/>
              </a:ext>
            </a:extLst>
          </p:cNvPr>
          <p:cNvSpPr>
            <a:spLocks noGrp="1"/>
          </p:cNvSpPr>
          <p:nvPr>
            <p:ph type="title"/>
          </p:nvPr>
        </p:nvSpPr>
        <p:spPr/>
        <p:txBody>
          <a:bodyPr/>
          <a:lstStyle/>
          <a:p>
            <a:r>
              <a:rPr lang="en-IN" dirty="0"/>
              <a:t>Random Forest Classifier</a:t>
            </a:r>
          </a:p>
        </p:txBody>
      </p:sp>
      <p:sp>
        <p:nvSpPr>
          <p:cNvPr id="6" name="Text Placeholder 5">
            <a:extLst>
              <a:ext uri="{FF2B5EF4-FFF2-40B4-BE49-F238E27FC236}">
                <a16:creationId xmlns:a16="http://schemas.microsoft.com/office/drawing/2014/main" id="{800C8143-53D4-4609-994A-E0A35D8DDA7A}"/>
              </a:ext>
            </a:extLst>
          </p:cNvPr>
          <p:cNvSpPr>
            <a:spLocks noGrp="1"/>
          </p:cNvSpPr>
          <p:nvPr>
            <p:ph type="body" idx="1"/>
          </p:nvPr>
        </p:nvSpPr>
        <p:spPr>
          <a:xfrm>
            <a:off x="557939" y="1176020"/>
            <a:ext cx="7704000" cy="3505449"/>
          </a:xfrm>
        </p:spPr>
        <p:txBody>
          <a:bodyPr/>
          <a:lstStyle/>
          <a:p>
            <a:pPr marL="438150" indent="-285750" rtl="0" fontAlgn="ctr">
              <a:spcBef>
                <a:spcPts val="0"/>
              </a:spcBef>
              <a:spcAft>
                <a:spcPts val="0"/>
              </a:spcAft>
              <a:buFont typeface="Arial" panose="020B0604020202020204" pitchFamily="34" charset="0"/>
              <a:buChar char="•"/>
            </a:pPr>
            <a:r>
              <a:rPr lang="en-US" sz="1200" dirty="0">
                <a:effectLst/>
                <a:latin typeface="Comic Sans MS" panose="030F0702030302020204" pitchFamily="66" charset="0"/>
              </a:rPr>
              <a:t>Supervised learning algorithm used in both </a:t>
            </a:r>
          </a:p>
          <a:p>
            <a:pPr marL="152400" indent="0" rtl="0" fontAlgn="ctr">
              <a:spcBef>
                <a:spcPts val="0"/>
              </a:spcBef>
              <a:spcAft>
                <a:spcPts val="0"/>
              </a:spcAft>
              <a:buNone/>
            </a:pPr>
            <a:r>
              <a:rPr lang="en-US" sz="1200" dirty="0">
                <a:latin typeface="Comic Sans MS" panose="030F0702030302020204" pitchFamily="66" charset="0"/>
              </a:rPr>
              <a:t>	</a:t>
            </a:r>
            <a:r>
              <a:rPr lang="en-US" sz="1200" dirty="0">
                <a:effectLst/>
                <a:latin typeface="Comic Sans MS" panose="030F0702030302020204" pitchFamily="66" charset="0"/>
              </a:rPr>
              <a:t>classification and regression problems.</a:t>
            </a:r>
          </a:p>
          <a:p>
            <a:pPr marL="438150" indent="-285750" rtl="0" fontAlgn="ctr">
              <a:spcBef>
                <a:spcPts val="0"/>
              </a:spcBef>
              <a:spcAft>
                <a:spcPts val="0"/>
              </a:spcAft>
              <a:buFont typeface="Arial" panose="020B0604020202020204" pitchFamily="34" charset="0"/>
              <a:buChar char="•"/>
            </a:pPr>
            <a:r>
              <a:rPr lang="en-US" sz="1200" dirty="0">
                <a:effectLst/>
                <a:latin typeface="Comic Sans MS" panose="030F0702030302020204" pitchFamily="66" charset="0"/>
              </a:rPr>
              <a:t>Most flexible and easy to use. </a:t>
            </a:r>
          </a:p>
          <a:p>
            <a:pPr marL="438150" indent="-285750" rtl="0" fontAlgn="ctr">
              <a:spcBef>
                <a:spcPts val="0"/>
              </a:spcBef>
              <a:spcAft>
                <a:spcPts val="0"/>
              </a:spcAft>
              <a:buFont typeface="Arial" panose="020B0604020202020204" pitchFamily="34" charset="0"/>
              <a:buChar char="•"/>
            </a:pPr>
            <a:r>
              <a:rPr lang="en-US" sz="1200" b="1" dirty="0">
                <a:solidFill>
                  <a:srgbClr val="E07A88"/>
                </a:solidFill>
                <a:latin typeface="Comic Sans MS" panose="030F0702030302020204" pitchFamily="66" charset="0"/>
              </a:rPr>
              <a:t>Applications</a:t>
            </a:r>
            <a:r>
              <a:rPr lang="en-US" sz="1200" dirty="0">
                <a:latin typeface="Comic Sans MS" panose="030F0702030302020204" pitchFamily="66" charset="0"/>
              </a:rPr>
              <a:t>:</a:t>
            </a:r>
            <a:r>
              <a:rPr lang="en-US" sz="1200" dirty="0">
                <a:effectLst/>
                <a:latin typeface="Comic Sans MS" panose="030F0702030302020204" pitchFamily="66" charset="0"/>
              </a:rPr>
              <a:t> </a:t>
            </a:r>
            <a:r>
              <a:rPr lang="en-US" sz="1200" dirty="0">
                <a:latin typeface="Comic Sans MS" panose="030F0702030302020204" pitchFamily="66" charset="0"/>
              </a:rPr>
              <a:t>R</a:t>
            </a:r>
            <a:r>
              <a:rPr lang="en-US" sz="1200" dirty="0">
                <a:effectLst/>
                <a:latin typeface="Comic Sans MS" panose="030F0702030302020204" pitchFamily="66" charset="0"/>
              </a:rPr>
              <a:t>ecommendation engines, image classification, </a:t>
            </a:r>
          </a:p>
          <a:p>
            <a:pPr marL="152400" indent="0" rtl="0" fontAlgn="ctr">
              <a:spcBef>
                <a:spcPts val="0"/>
              </a:spcBef>
              <a:spcAft>
                <a:spcPts val="0"/>
              </a:spcAft>
              <a:buNone/>
            </a:pPr>
            <a:r>
              <a:rPr lang="en-US" sz="1200" dirty="0">
                <a:effectLst/>
                <a:latin typeface="Comic Sans MS" panose="030F0702030302020204" pitchFamily="66" charset="0"/>
              </a:rPr>
              <a:t>	feature selection, classify loyal loan applicants, </a:t>
            </a:r>
          </a:p>
          <a:p>
            <a:pPr marL="152400" indent="0" rtl="0" fontAlgn="ctr">
              <a:spcBef>
                <a:spcPts val="0"/>
              </a:spcBef>
              <a:spcAft>
                <a:spcPts val="0"/>
              </a:spcAft>
              <a:buNone/>
            </a:pPr>
            <a:r>
              <a:rPr lang="en-US" sz="1200" dirty="0">
                <a:latin typeface="Comic Sans MS" panose="030F0702030302020204" pitchFamily="66" charset="0"/>
              </a:rPr>
              <a:t>	</a:t>
            </a:r>
            <a:r>
              <a:rPr lang="en-US" sz="1200" dirty="0">
                <a:effectLst/>
                <a:latin typeface="Comic Sans MS" panose="030F0702030302020204" pitchFamily="66" charset="0"/>
              </a:rPr>
              <a:t>identify fraudulent activity and predict diseases.  </a:t>
            </a:r>
          </a:p>
          <a:p>
            <a:pPr marL="438150" indent="-285750" rtl="0" fontAlgn="ctr">
              <a:spcBef>
                <a:spcPts val="0"/>
              </a:spcBef>
              <a:spcAft>
                <a:spcPts val="0"/>
              </a:spcAft>
              <a:buFont typeface="Arial" panose="020B0604020202020204" pitchFamily="34" charset="0"/>
              <a:buChar char="•"/>
            </a:pPr>
            <a:r>
              <a:rPr lang="en-US" sz="1200" b="1" dirty="0">
                <a:solidFill>
                  <a:srgbClr val="E07A88"/>
                </a:solidFill>
                <a:latin typeface="Comic Sans MS" panose="030F0702030302020204" pitchFamily="66" charset="0"/>
              </a:rPr>
              <a:t>Four steps of Working: </a:t>
            </a:r>
          </a:p>
          <a:p>
            <a:pPr lvl="1" fontAlgn="ctr">
              <a:buFont typeface="+mj-lt"/>
              <a:buAutoNum type="arabicPeriod"/>
            </a:pPr>
            <a:r>
              <a:rPr lang="en-US" sz="1200" dirty="0">
                <a:effectLst/>
                <a:latin typeface="Comic Sans MS" panose="030F0702030302020204" pitchFamily="66" charset="0"/>
              </a:rPr>
              <a:t>Select random samples from a given dataset.</a:t>
            </a:r>
          </a:p>
          <a:p>
            <a:pPr lvl="1" fontAlgn="ctr">
              <a:buFont typeface="+mj-lt"/>
              <a:buAutoNum type="arabicPeriod"/>
            </a:pPr>
            <a:r>
              <a:rPr lang="en-US" sz="1200" dirty="0">
                <a:effectLst/>
                <a:latin typeface="Comic Sans MS" panose="030F0702030302020204" pitchFamily="66" charset="0"/>
              </a:rPr>
              <a:t>Construct a </a:t>
            </a:r>
            <a:r>
              <a:rPr lang="en-US" sz="1200" b="1" dirty="0">
                <a:effectLst/>
                <a:latin typeface="Comic Sans MS" panose="030F0702030302020204" pitchFamily="66" charset="0"/>
              </a:rPr>
              <a:t>decision tree </a:t>
            </a:r>
            <a:r>
              <a:rPr lang="en-US" sz="1200" dirty="0">
                <a:effectLst/>
                <a:latin typeface="Comic Sans MS" panose="030F0702030302020204" pitchFamily="66" charset="0"/>
              </a:rPr>
              <a:t>for each sample and </a:t>
            </a:r>
          </a:p>
          <a:p>
            <a:pPr marL="609600" lvl="1" indent="0" fontAlgn="ctr">
              <a:buNone/>
            </a:pPr>
            <a:r>
              <a:rPr lang="en-US" sz="1200" dirty="0">
                <a:latin typeface="Comic Sans MS" panose="030F0702030302020204" pitchFamily="66" charset="0"/>
              </a:rPr>
              <a:t>	</a:t>
            </a:r>
            <a:r>
              <a:rPr lang="en-US" sz="1200" dirty="0">
                <a:effectLst/>
                <a:latin typeface="Comic Sans MS" panose="030F0702030302020204" pitchFamily="66" charset="0"/>
              </a:rPr>
              <a:t>get a prediction result from each decision tree.</a:t>
            </a:r>
          </a:p>
          <a:p>
            <a:pPr marL="609600" lvl="1" indent="0" fontAlgn="ctr">
              <a:buNone/>
            </a:pPr>
            <a:r>
              <a:rPr lang="en-US" sz="1200" dirty="0">
                <a:effectLst/>
                <a:latin typeface="Comic Sans MS" panose="030F0702030302020204" pitchFamily="66" charset="0"/>
              </a:rPr>
              <a:t>3.    Perform a vote for each predicted result.</a:t>
            </a:r>
          </a:p>
          <a:p>
            <a:pPr marL="609600" lvl="1" indent="0" fontAlgn="ctr">
              <a:buNone/>
            </a:pPr>
            <a:r>
              <a:rPr lang="en-US" sz="1200" dirty="0">
                <a:effectLst/>
                <a:latin typeface="Comic Sans MS" panose="030F0702030302020204" pitchFamily="66" charset="0"/>
              </a:rPr>
              <a:t>4.    Select the prediction result with the most votes as the final prediction. </a:t>
            </a:r>
          </a:p>
          <a:p>
            <a:pPr fontAlgn="ctr">
              <a:buFont typeface="Arial" panose="020B0604020202020204" pitchFamily="34" charset="0"/>
              <a:buChar char="•"/>
            </a:pPr>
            <a:r>
              <a:rPr lang="en-US" sz="1200" b="1" dirty="0">
                <a:solidFill>
                  <a:srgbClr val="E07A88"/>
                </a:solidFill>
                <a:effectLst/>
                <a:latin typeface="Comic Sans MS" panose="030F0702030302020204" pitchFamily="66" charset="0"/>
              </a:rPr>
              <a:t>Advantages:</a:t>
            </a:r>
          </a:p>
          <a:p>
            <a:pPr lvl="1" fontAlgn="ctr">
              <a:buFont typeface="+mj-lt"/>
              <a:buAutoNum type="arabicPeriod"/>
            </a:pPr>
            <a:r>
              <a:rPr lang="en-US" sz="1200" dirty="0">
                <a:effectLst/>
                <a:latin typeface="Comic Sans MS" panose="030F0702030302020204" pitchFamily="66" charset="0"/>
              </a:rPr>
              <a:t>Highly accurate and robust method</a:t>
            </a:r>
          </a:p>
          <a:p>
            <a:pPr lvl="1" fontAlgn="ctr">
              <a:buFont typeface="+mj-lt"/>
              <a:buAutoNum type="arabicPeriod"/>
            </a:pPr>
            <a:r>
              <a:rPr lang="en-US" sz="1200" dirty="0">
                <a:latin typeface="Comic Sans MS" panose="030F0702030302020204" pitchFamily="66" charset="0"/>
              </a:rPr>
              <a:t>D</a:t>
            </a:r>
            <a:r>
              <a:rPr lang="en-US" sz="1200" dirty="0">
                <a:effectLst/>
                <a:latin typeface="Comic Sans MS" panose="030F0702030302020204" pitchFamily="66" charset="0"/>
              </a:rPr>
              <a:t>oes not suffer from the overfitting problem</a:t>
            </a:r>
          </a:p>
          <a:p>
            <a:pPr lvl="1" fontAlgn="ctr">
              <a:buFont typeface="+mj-lt"/>
              <a:buAutoNum type="arabicPeriod"/>
            </a:pPr>
            <a:r>
              <a:rPr lang="en-US" sz="1200" dirty="0">
                <a:latin typeface="Comic Sans MS" panose="030F0702030302020204" pitchFamily="66" charset="0"/>
              </a:rPr>
              <a:t>A</a:t>
            </a:r>
            <a:r>
              <a:rPr lang="en-US" sz="1200" dirty="0">
                <a:effectLst/>
                <a:latin typeface="Comic Sans MS" panose="030F0702030302020204" pitchFamily="66" charset="0"/>
              </a:rPr>
              <a:t>lso handle missing values </a:t>
            </a:r>
          </a:p>
        </p:txBody>
      </p:sp>
      <p:pic>
        <p:nvPicPr>
          <p:cNvPr id="4" name="image8.png">
            <a:extLst>
              <a:ext uri="{FF2B5EF4-FFF2-40B4-BE49-F238E27FC236}">
                <a16:creationId xmlns:a16="http://schemas.microsoft.com/office/drawing/2014/main" id="{38A20345-5115-ACF7-4C14-1F31620F6DEE}"/>
              </a:ext>
            </a:extLst>
          </p:cNvPr>
          <p:cNvPicPr/>
          <p:nvPr/>
        </p:nvPicPr>
        <p:blipFill>
          <a:blip r:embed="rId4" cstate="print">
            <a:extLst>
              <a:ext uri="{28A0092B-C50C-407E-A947-70E740481C1C}">
                <a14:useLocalDpi xmlns:a14="http://schemas.microsoft.com/office/drawing/2010/main" val="0"/>
              </a:ext>
            </a:extLst>
          </a:blip>
          <a:srcRect l="2201" t="-1543" r="-2201" b="1543"/>
          <a:stretch>
            <a:fillRect/>
          </a:stretch>
        </p:blipFill>
        <p:spPr>
          <a:xfrm>
            <a:off x="5463154" y="1176020"/>
            <a:ext cx="3122908" cy="1938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791855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5"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36"/>
          <p:cNvGrpSpPr/>
          <p:nvPr/>
        </p:nvGrpSpPr>
        <p:grpSpPr>
          <a:xfrm rot="5400000">
            <a:off x="1374423" y="1682353"/>
            <a:ext cx="2376289" cy="1933510"/>
            <a:chOff x="6007752" y="1813287"/>
            <a:chExt cx="2279633" cy="1173460"/>
          </a:xfrm>
        </p:grpSpPr>
        <p:sp>
          <p:nvSpPr>
            <p:cNvPr id="643" name="Google Shape;643;p36"/>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36"/>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650;p36"/>
          <p:cNvGrpSpPr/>
          <p:nvPr/>
        </p:nvGrpSpPr>
        <p:grpSpPr>
          <a:xfrm>
            <a:off x="299286" y="189025"/>
            <a:ext cx="133205" cy="119344"/>
            <a:chOff x="222150" y="185025"/>
            <a:chExt cx="170100" cy="152400"/>
          </a:xfrm>
        </p:grpSpPr>
        <p:cxnSp>
          <p:nvCxnSpPr>
            <p:cNvPr id="651" name="Google Shape;651;p3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52" name="Google Shape;652;p3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53" name="Google Shape;653;p3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54" name="Google Shape;654;p36"/>
          <p:cNvGrpSpPr/>
          <p:nvPr/>
        </p:nvGrpSpPr>
        <p:grpSpPr>
          <a:xfrm>
            <a:off x="286625" y="3999999"/>
            <a:ext cx="145867" cy="958251"/>
            <a:chOff x="286625" y="3923799"/>
            <a:chExt cx="145867" cy="958251"/>
          </a:xfrm>
        </p:grpSpPr>
        <p:sp>
          <p:nvSpPr>
            <p:cNvPr id="655" name="Google Shape;655;p3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36"/>
            <p:cNvGrpSpPr/>
            <p:nvPr/>
          </p:nvGrpSpPr>
          <p:grpSpPr>
            <a:xfrm>
              <a:off x="298112" y="4342643"/>
              <a:ext cx="110182" cy="126862"/>
              <a:chOff x="281100" y="2027800"/>
              <a:chExt cx="140700" cy="162000"/>
            </a:xfrm>
          </p:grpSpPr>
          <p:sp>
            <p:nvSpPr>
              <p:cNvPr id="657" name="Google Shape;657;p3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6"/>
              <p:cNvGrpSpPr/>
              <p:nvPr/>
            </p:nvGrpSpPr>
            <p:grpSpPr>
              <a:xfrm>
                <a:off x="308875" y="2088450"/>
                <a:ext cx="85200" cy="40700"/>
                <a:chOff x="308875" y="2087000"/>
                <a:chExt cx="85200" cy="40700"/>
              </a:xfrm>
            </p:grpSpPr>
            <p:cxnSp>
              <p:nvCxnSpPr>
                <p:cNvPr id="659" name="Google Shape;659;p3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3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61" name="Google Shape;661;p36"/>
            <p:cNvGrpSpPr/>
            <p:nvPr/>
          </p:nvGrpSpPr>
          <p:grpSpPr>
            <a:xfrm>
              <a:off x="286625" y="3923799"/>
              <a:ext cx="133200" cy="133200"/>
              <a:chOff x="286625" y="3648899"/>
              <a:chExt cx="133200" cy="133200"/>
            </a:xfrm>
          </p:grpSpPr>
          <p:sp>
            <p:nvSpPr>
              <p:cNvPr id="662" name="Google Shape;662;p3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 name="Google Shape;665;p36"/>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Team</a:t>
            </a:r>
            <a:endParaRPr dirty="0"/>
          </a:p>
        </p:txBody>
      </p:sp>
      <p:sp>
        <p:nvSpPr>
          <p:cNvPr id="666" name="Google Shape;666;p36"/>
          <p:cNvSpPr txBox="1">
            <a:spLocks noGrp="1"/>
          </p:cNvSpPr>
          <p:nvPr>
            <p:ph type="subTitle" idx="1"/>
          </p:nvPr>
        </p:nvSpPr>
        <p:spPr>
          <a:xfrm>
            <a:off x="4437899" y="2183600"/>
            <a:ext cx="3760703" cy="1588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000" dirty="0"/>
              <a:t>Manvi Vrati      190136</a:t>
            </a:r>
          </a:p>
          <a:p>
            <a:pPr marL="0" lvl="0" indent="0" algn="l" rtl="0">
              <a:lnSpc>
                <a:spcPct val="150000"/>
              </a:lnSpc>
              <a:spcBef>
                <a:spcPts val="0"/>
              </a:spcBef>
              <a:spcAft>
                <a:spcPts val="0"/>
              </a:spcAft>
              <a:buNone/>
            </a:pPr>
            <a:r>
              <a:rPr lang="en-IN" sz="2000" dirty="0"/>
              <a:t>Pranjal Tulsiyan 190119</a:t>
            </a:r>
          </a:p>
          <a:p>
            <a:pPr marL="0" lvl="0" indent="0" algn="l" rtl="0">
              <a:lnSpc>
                <a:spcPct val="150000"/>
              </a:lnSpc>
              <a:spcBef>
                <a:spcPts val="0"/>
              </a:spcBef>
              <a:spcAft>
                <a:spcPts val="0"/>
              </a:spcAft>
              <a:buNone/>
            </a:pPr>
            <a:r>
              <a:rPr lang="en-IN" sz="2000" dirty="0"/>
              <a:t>Saloni Chawla    190078</a:t>
            </a:r>
            <a:endParaRPr sz="2000" dirty="0"/>
          </a:p>
        </p:txBody>
      </p:sp>
      <p:cxnSp>
        <p:nvCxnSpPr>
          <p:cNvPr id="667" name="Google Shape;667;p36"/>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68" name="Google Shape;668;p36"/>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6"/>
          <p:cNvGrpSpPr/>
          <p:nvPr/>
        </p:nvGrpSpPr>
        <p:grpSpPr>
          <a:xfrm>
            <a:off x="1214633" y="2037681"/>
            <a:ext cx="1007698" cy="131347"/>
            <a:chOff x="1397158" y="2606681"/>
            <a:chExt cx="1007698" cy="131347"/>
          </a:xfrm>
        </p:grpSpPr>
        <p:sp>
          <p:nvSpPr>
            <p:cNvPr id="672" name="Google Shape;672;p36"/>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6"/>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6"/>
          <p:cNvGrpSpPr/>
          <p:nvPr/>
        </p:nvGrpSpPr>
        <p:grpSpPr>
          <a:xfrm>
            <a:off x="1884725" y="2724775"/>
            <a:ext cx="1355700" cy="262500"/>
            <a:chOff x="1884725" y="2724775"/>
            <a:chExt cx="1355700" cy="262500"/>
          </a:xfrm>
        </p:grpSpPr>
        <p:sp>
          <p:nvSpPr>
            <p:cNvPr id="681" name="Google Shape;681;p36"/>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6"/>
          <p:cNvGrpSpPr/>
          <p:nvPr/>
        </p:nvGrpSpPr>
        <p:grpSpPr>
          <a:xfrm>
            <a:off x="1251920" y="3452543"/>
            <a:ext cx="694832" cy="494692"/>
            <a:chOff x="3336290" y="764021"/>
            <a:chExt cx="810300" cy="576900"/>
          </a:xfrm>
        </p:grpSpPr>
        <p:sp>
          <p:nvSpPr>
            <p:cNvPr id="686" name="Google Shape;686;p36"/>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6"/>
          <p:cNvGrpSpPr/>
          <p:nvPr/>
        </p:nvGrpSpPr>
        <p:grpSpPr>
          <a:xfrm>
            <a:off x="2895002" y="3452544"/>
            <a:ext cx="767672" cy="251306"/>
            <a:chOff x="6394925" y="2541508"/>
            <a:chExt cx="736800" cy="241200"/>
          </a:xfrm>
        </p:grpSpPr>
        <p:sp>
          <p:nvSpPr>
            <p:cNvPr id="690" name="Google Shape;690;p36"/>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6"/>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15152;p73">
            <a:extLst>
              <a:ext uri="{FF2B5EF4-FFF2-40B4-BE49-F238E27FC236}">
                <a16:creationId xmlns:a16="http://schemas.microsoft.com/office/drawing/2014/main" id="{4DE5713F-E090-49EB-A55E-4459C58FCBE6}"/>
              </a:ext>
            </a:extLst>
          </p:cNvPr>
          <p:cNvGrpSpPr/>
          <p:nvPr/>
        </p:nvGrpSpPr>
        <p:grpSpPr>
          <a:xfrm>
            <a:off x="4149001" y="2348829"/>
            <a:ext cx="263552" cy="354754"/>
            <a:chOff x="7606826" y="1502999"/>
            <a:chExt cx="263552" cy="354754"/>
          </a:xfrm>
        </p:grpSpPr>
        <p:sp>
          <p:nvSpPr>
            <p:cNvPr id="65" name="Google Shape;15153;p73">
              <a:extLst>
                <a:ext uri="{FF2B5EF4-FFF2-40B4-BE49-F238E27FC236}">
                  <a16:creationId xmlns:a16="http://schemas.microsoft.com/office/drawing/2014/main" id="{35A0E492-5682-4CE5-A1F2-42C7639F1F97}"/>
                </a:ext>
              </a:extLst>
            </p:cNvPr>
            <p:cNvSpPr/>
            <p:nvPr/>
          </p:nvSpPr>
          <p:spPr>
            <a:xfrm>
              <a:off x="7606826" y="1703340"/>
              <a:ext cx="263552" cy="154413"/>
            </a:xfrm>
            <a:custGeom>
              <a:avLst/>
              <a:gdLst/>
              <a:ahLst/>
              <a:cxnLst/>
              <a:rect l="l" t="t" r="r" b="b"/>
              <a:pathLst>
                <a:path w="10065" h="5897" extrusionOk="0">
                  <a:moveTo>
                    <a:pt x="3721" y="1"/>
                  </a:moveTo>
                  <a:lnTo>
                    <a:pt x="3721" y="1337"/>
                  </a:lnTo>
                  <a:cubicBezTo>
                    <a:pt x="3721" y="1709"/>
                    <a:pt x="3482" y="2042"/>
                    <a:pt x="3139" y="2166"/>
                  </a:cubicBezTo>
                  <a:lnTo>
                    <a:pt x="878" y="2968"/>
                  </a:lnTo>
                  <a:cubicBezTo>
                    <a:pt x="353" y="3149"/>
                    <a:pt x="0" y="3645"/>
                    <a:pt x="0" y="4198"/>
                  </a:cubicBezTo>
                  <a:lnTo>
                    <a:pt x="0" y="5248"/>
                  </a:lnTo>
                  <a:cubicBezTo>
                    <a:pt x="0" y="5601"/>
                    <a:pt x="296" y="5897"/>
                    <a:pt x="658" y="5897"/>
                  </a:cubicBezTo>
                  <a:lnTo>
                    <a:pt x="9407" y="5897"/>
                  </a:lnTo>
                  <a:cubicBezTo>
                    <a:pt x="9769" y="5897"/>
                    <a:pt x="10065" y="5601"/>
                    <a:pt x="10065" y="5248"/>
                  </a:cubicBezTo>
                  <a:lnTo>
                    <a:pt x="10065" y="4208"/>
                  </a:lnTo>
                  <a:cubicBezTo>
                    <a:pt x="10065" y="3645"/>
                    <a:pt x="9712" y="3149"/>
                    <a:pt x="9187" y="2958"/>
                  </a:cubicBezTo>
                  <a:lnTo>
                    <a:pt x="6926" y="2166"/>
                  </a:lnTo>
                  <a:cubicBezTo>
                    <a:pt x="6573" y="2042"/>
                    <a:pt x="6344" y="1709"/>
                    <a:pt x="6344" y="1337"/>
                  </a:cubicBezTo>
                  <a:lnTo>
                    <a:pt x="6344" y="1"/>
                  </a:ln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154;p73">
              <a:extLst>
                <a:ext uri="{FF2B5EF4-FFF2-40B4-BE49-F238E27FC236}">
                  <a16:creationId xmlns:a16="http://schemas.microsoft.com/office/drawing/2014/main" id="{7769FC41-454E-4BEE-ADA4-F8954BE39E9E}"/>
                </a:ext>
              </a:extLst>
            </p:cNvPr>
            <p:cNvSpPr/>
            <p:nvPr/>
          </p:nvSpPr>
          <p:spPr>
            <a:xfrm>
              <a:off x="7626543" y="1502999"/>
              <a:ext cx="223856" cy="240090"/>
            </a:xfrm>
            <a:custGeom>
              <a:avLst/>
              <a:gdLst/>
              <a:ahLst/>
              <a:cxnLst/>
              <a:rect l="l" t="t" r="r" b="b"/>
              <a:pathLst>
                <a:path w="8549" h="9169" extrusionOk="0">
                  <a:moveTo>
                    <a:pt x="4275" y="1"/>
                  </a:moveTo>
                  <a:cubicBezTo>
                    <a:pt x="2224" y="1"/>
                    <a:pt x="564" y="1670"/>
                    <a:pt x="564" y="3722"/>
                  </a:cubicBezTo>
                  <a:lnTo>
                    <a:pt x="564" y="5257"/>
                  </a:lnTo>
                  <a:cubicBezTo>
                    <a:pt x="564" y="6097"/>
                    <a:pt x="401" y="6927"/>
                    <a:pt x="87" y="7709"/>
                  </a:cubicBezTo>
                  <a:cubicBezTo>
                    <a:pt x="1" y="7929"/>
                    <a:pt x="106" y="8186"/>
                    <a:pt x="325" y="8282"/>
                  </a:cubicBezTo>
                  <a:cubicBezTo>
                    <a:pt x="878" y="8491"/>
                    <a:pt x="2968" y="9169"/>
                    <a:pt x="4275" y="9169"/>
                  </a:cubicBezTo>
                  <a:cubicBezTo>
                    <a:pt x="5591" y="9169"/>
                    <a:pt x="7680" y="8491"/>
                    <a:pt x="8224" y="8282"/>
                  </a:cubicBezTo>
                  <a:cubicBezTo>
                    <a:pt x="8444" y="8186"/>
                    <a:pt x="8549" y="7929"/>
                    <a:pt x="8463" y="7709"/>
                  </a:cubicBezTo>
                  <a:cubicBezTo>
                    <a:pt x="8148" y="6927"/>
                    <a:pt x="7986" y="6097"/>
                    <a:pt x="7995" y="5257"/>
                  </a:cubicBezTo>
                  <a:lnTo>
                    <a:pt x="7995" y="3722"/>
                  </a:lnTo>
                  <a:cubicBezTo>
                    <a:pt x="7995" y="1670"/>
                    <a:pt x="6326" y="10"/>
                    <a:pt x="427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155;p73">
              <a:extLst>
                <a:ext uri="{FF2B5EF4-FFF2-40B4-BE49-F238E27FC236}">
                  <a16:creationId xmlns:a16="http://schemas.microsoft.com/office/drawing/2014/main" id="{FA3821F6-92F6-41D9-9D42-082F37F2CAB1}"/>
                </a:ext>
              </a:extLst>
            </p:cNvPr>
            <p:cNvSpPr/>
            <p:nvPr/>
          </p:nvSpPr>
          <p:spPr>
            <a:xfrm>
              <a:off x="7641049" y="1708839"/>
              <a:ext cx="194869" cy="102959"/>
            </a:xfrm>
            <a:custGeom>
              <a:avLst/>
              <a:gdLst/>
              <a:ahLst/>
              <a:cxnLst/>
              <a:rect l="l" t="t" r="r" b="b"/>
              <a:pathLst>
                <a:path w="7442" h="3932" extrusionOk="0">
                  <a:moveTo>
                    <a:pt x="1317" y="1"/>
                  </a:moveTo>
                  <a:cubicBezTo>
                    <a:pt x="592" y="1"/>
                    <a:pt x="0" y="583"/>
                    <a:pt x="0" y="1308"/>
                  </a:cubicBezTo>
                  <a:cubicBezTo>
                    <a:pt x="0" y="2758"/>
                    <a:pt x="1183" y="3931"/>
                    <a:pt x="2624" y="3931"/>
                  </a:cubicBezTo>
                  <a:lnTo>
                    <a:pt x="4818" y="3931"/>
                  </a:lnTo>
                  <a:cubicBezTo>
                    <a:pt x="6268" y="3931"/>
                    <a:pt x="7441" y="2758"/>
                    <a:pt x="7441" y="1308"/>
                  </a:cubicBezTo>
                  <a:cubicBezTo>
                    <a:pt x="7441" y="583"/>
                    <a:pt x="6850" y="1"/>
                    <a:pt x="613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156;p73">
              <a:extLst>
                <a:ext uri="{FF2B5EF4-FFF2-40B4-BE49-F238E27FC236}">
                  <a16:creationId xmlns:a16="http://schemas.microsoft.com/office/drawing/2014/main" id="{1514EE83-C477-4901-A137-0CA6218A60D3}"/>
                </a:ext>
              </a:extLst>
            </p:cNvPr>
            <p:cNvSpPr/>
            <p:nvPr/>
          </p:nvSpPr>
          <p:spPr>
            <a:xfrm>
              <a:off x="7659431" y="1726069"/>
              <a:ext cx="158341" cy="65227"/>
            </a:xfrm>
            <a:custGeom>
              <a:avLst/>
              <a:gdLst/>
              <a:ahLst/>
              <a:cxnLst/>
              <a:rect l="l" t="t" r="r" b="b"/>
              <a:pathLst>
                <a:path w="6047" h="2491" extrusionOk="0">
                  <a:moveTo>
                    <a:pt x="651" y="1"/>
                  </a:moveTo>
                  <a:cubicBezTo>
                    <a:pt x="180" y="1"/>
                    <a:pt x="1" y="625"/>
                    <a:pt x="405" y="879"/>
                  </a:cubicBezTo>
                  <a:lnTo>
                    <a:pt x="2656" y="2377"/>
                  </a:lnTo>
                  <a:cubicBezTo>
                    <a:pt x="2766" y="2453"/>
                    <a:pt x="2892" y="2491"/>
                    <a:pt x="3019" y="2491"/>
                  </a:cubicBezTo>
                  <a:cubicBezTo>
                    <a:pt x="3145" y="2491"/>
                    <a:pt x="3272" y="2453"/>
                    <a:pt x="3381" y="2377"/>
                  </a:cubicBezTo>
                  <a:lnTo>
                    <a:pt x="5633" y="879"/>
                  </a:lnTo>
                  <a:cubicBezTo>
                    <a:pt x="6046" y="625"/>
                    <a:pt x="5858" y="1"/>
                    <a:pt x="5387" y="1"/>
                  </a:cubicBezTo>
                  <a:cubicBezTo>
                    <a:pt x="5380" y="1"/>
                    <a:pt x="5373" y="1"/>
                    <a:pt x="5366" y="1"/>
                  </a:cubicBezTo>
                  <a:lnTo>
                    <a:pt x="672" y="1"/>
                  </a:lnTo>
                  <a:cubicBezTo>
                    <a:pt x="665" y="1"/>
                    <a:pt x="658" y="1"/>
                    <a:pt x="651" y="1"/>
                  </a:cubicBezTo>
                  <a:close/>
                </a:path>
              </a:pathLst>
            </a:custGeom>
            <a:solidFill>
              <a:srgbClr val="697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157;p73">
              <a:extLst>
                <a:ext uri="{FF2B5EF4-FFF2-40B4-BE49-F238E27FC236}">
                  <a16:creationId xmlns:a16="http://schemas.microsoft.com/office/drawing/2014/main" id="{E565BBBE-6D5A-47F6-B9A3-CFE11D8ADCD5}"/>
                </a:ext>
              </a:extLst>
            </p:cNvPr>
            <p:cNvSpPr/>
            <p:nvPr/>
          </p:nvSpPr>
          <p:spPr>
            <a:xfrm>
              <a:off x="7692739" y="1502999"/>
              <a:ext cx="142420" cy="85468"/>
            </a:xfrm>
            <a:custGeom>
              <a:avLst/>
              <a:gdLst/>
              <a:ahLst/>
              <a:cxnLst/>
              <a:rect l="l" t="t" r="r" b="b"/>
              <a:pathLst>
                <a:path w="5439" h="3264" extrusionOk="0">
                  <a:moveTo>
                    <a:pt x="1747" y="1"/>
                  </a:moveTo>
                  <a:cubicBezTo>
                    <a:pt x="1136" y="1"/>
                    <a:pt x="535" y="154"/>
                    <a:pt x="1" y="440"/>
                  </a:cubicBezTo>
                  <a:lnTo>
                    <a:pt x="1" y="640"/>
                  </a:lnTo>
                  <a:cubicBezTo>
                    <a:pt x="1" y="2090"/>
                    <a:pt x="1174" y="3264"/>
                    <a:pt x="2624" y="3264"/>
                  </a:cubicBezTo>
                  <a:lnTo>
                    <a:pt x="5439" y="3264"/>
                  </a:lnTo>
                  <a:cubicBezTo>
                    <a:pt x="5210" y="1403"/>
                    <a:pt x="3626" y="1"/>
                    <a:pt x="1747" y="1"/>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158;p73">
              <a:extLst>
                <a:ext uri="{FF2B5EF4-FFF2-40B4-BE49-F238E27FC236}">
                  <a16:creationId xmlns:a16="http://schemas.microsoft.com/office/drawing/2014/main" id="{FD2E52CE-3ACC-4FCB-BC32-22E9FD4551B1}"/>
                </a:ext>
              </a:extLst>
            </p:cNvPr>
            <p:cNvSpPr/>
            <p:nvPr/>
          </p:nvSpPr>
          <p:spPr>
            <a:xfrm>
              <a:off x="7687266" y="1703340"/>
              <a:ext cx="102436" cy="87955"/>
            </a:xfrm>
            <a:custGeom>
              <a:avLst/>
              <a:gdLst/>
              <a:ahLst/>
              <a:cxnLst/>
              <a:rect l="l" t="t" r="r" b="b"/>
              <a:pathLst>
                <a:path w="3912" h="3359" extrusionOk="0">
                  <a:moveTo>
                    <a:pt x="649" y="1"/>
                  </a:moveTo>
                  <a:lnTo>
                    <a:pt x="649" y="1337"/>
                  </a:lnTo>
                  <a:cubicBezTo>
                    <a:pt x="649" y="1709"/>
                    <a:pt x="410" y="2042"/>
                    <a:pt x="57" y="2166"/>
                  </a:cubicBezTo>
                  <a:lnTo>
                    <a:pt x="0" y="2186"/>
                  </a:lnTo>
                  <a:lnTo>
                    <a:pt x="1593" y="3245"/>
                  </a:lnTo>
                  <a:cubicBezTo>
                    <a:pt x="1703" y="3321"/>
                    <a:pt x="1829" y="3359"/>
                    <a:pt x="1956" y="3359"/>
                  </a:cubicBezTo>
                  <a:cubicBezTo>
                    <a:pt x="2082" y="3359"/>
                    <a:pt x="2209" y="3321"/>
                    <a:pt x="2318" y="3245"/>
                  </a:cubicBezTo>
                  <a:lnTo>
                    <a:pt x="3911" y="2186"/>
                  </a:lnTo>
                  <a:lnTo>
                    <a:pt x="3854" y="2166"/>
                  </a:lnTo>
                  <a:cubicBezTo>
                    <a:pt x="3501" y="2042"/>
                    <a:pt x="3272" y="1709"/>
                    <a:pt x="3272" y="1337"/>
                  </a:cubicBezTo>
                  <a:lnTo>
                    <a:pt x="3272"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159;p73">
              <a:extLst>
                <a:ext uri="{FF2B5EF4-FFF2-40B4-BE49-F238E27FC236}">
                  <a16:creationId xmlns:a16="http://schemas.microsoft.com/office/drawing/2014/main" id="{74D0B177-02E4-4832-9993-722F44B83B64}"/>
                </a:ext>
              </a:extLst>
            </p:cNvPr>
            <p:cNvSpPr/>
            <p:nvPr/>
          </p:nvSpPr>
          <p:spPr>
            <a:xfrm>
              <a:off x="7704234" y="1703340"/>
              <a:ext cx="68736" cy="28254"/>
            </a:xfrm>
            <a:custGeom>
              <a:avLst/>
              <a:gdLst/>
              <a:ahLst/>
              <a:cxnLst/>
              <a:rect l="l" t="t" r="r" b="b"/>
              <a:pathLst>
                <a:path w="2625" h="1079" extrusionOk="0">
                  <a:moveTo>
                    <a:pt x="1" y="1"/>
                  </a:moveTo>
                  <a:lnTo>
                    <a:pt x="1" y="802"/>
                  </a:lnTo>
                  <a:cubicBezTo>
                    <a:pt x="363" y="964"/>
                    <a:pt x="754" y="1060"/>
                    <a:pt x="1155" y="1079"/>
                  </a:cubicBezTo>
                  <a:lnTo>
                    <a:pt x="1308" y="1079"/>
                  </a:lnTo>
                  <a:cubicBezTo>
                    <a:pt x="1766" y="1079"/>
                    <a:pt x="2214" y="984"/>
                    <a:pt x="2624" y="802"/>
                  </a:cubicBezTo>
                  <a:lnTo>
                    <a:pt x="262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160;p73">
              <a:extLst>
                <a:ext uri="{FF2B5EF4-FFF2-40B4-BE49-F238E27FC236}">
                  <a16:creationId xmlns:a16="http://schemas.microsoft.com/office/drawing/2014/main" id="{C57871A6-FEB6-40E7-8062-12360348704A}"/>
                </a:ext>
              </a:extLst>
            </p:cNvPr>
            <p:cNvSpPr/>
            <p:nvPr/>
          </p:nvSpPr>
          <p:spPr>
            <a:xfrm>
              <a:off x="7664014" y="1576133"/>
              <a:ext cx="149176" cy="144070"/>
            </a:xfrm>
            <a:custGeom>
              <a:avLst/>
              <a:gdLst/>
              <a:ahLst/>
              <a:cxnLst/>
              <a:rect l="l" t="t" r="r" b="b"/>
              <a:pathLst>
                <a:path w="5697" h="5502"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79"/>
                  </a:lnTo>
                  <a:cubicBezTo>
                    <a:pt x="1" y="4115"/>
                    <a:pt x="1184" y="5431"/>
                    <a:pt x="2710" y="5498"/>
                  </a:cubicBezTo>
                  <a:cubicBezTo>
                    <a:pt x="2756" y="5500"/>
                    <a:pt x="2802" y="5501"/>
                    <a:pt x="2847" y="5501"/>
                  </a:cubicBezTo>
                  <a:cubicBezTo>
                    <a:pt x="4407" y="5501"/>
                    <a:pt x="5687" y="4240"/>
                    <a:pt x="5687" y="2655"/>
                  </a:cubicBezTo>
                  <a:lnTo>
                    <a:pt x="5687" y="1787"/>
                  </a:lnTo>
                  <a:cubicBezTo>
                    <a:pt x="5696" y="1301"/>
                    <a:pt x="5295" y="909"/>
                    <a:pt x="4818" y="909"/>
                  </a:cubicBezTo>
                  <a:lnTo>
                    <a:pt x="4475" y="909"/>
                  </a:lnTo>
                  <a:cubicBezTo>
                    <a:pt x="4408" y="909"/>
                    <a:pt x="4361" y="890"/>
                    <a:pt x="4313" y="843"/>
                  </a:cubicBezTo>
                  <a:lnTo>
                    <a:pt x="3512" y="41"/>
                  </a:lnTo>
                  <a:cubicBezTo>
                    <a:pt x="3483" y="13"/>
                    <a:pt x="3449" y="0"/>
                    <a:pt x="3415"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61;p73">
              <a:extLst>
                <a:ext uri="{FF2B5EF4-FFF2-40B4-BE49-F238E27FC236}">
                  <a16:creationId xmlns:a16="http://schemas.microsoft.com/office/drawing/2014/main" id="{9F7FD70A-F319-450F-9FA1-5CDCB7379AC0}"/>
                </a:ext>
              </a:extLst>
            </p:cNvPr>
            <p:cNvSpPr/>
            <p:nvPr/>
          </p:nvSpPr>
          <p:spPr>
            <a:xfrm>
              <a:off x="7664014" y="1576133"/>
              <a:ext cx="126186" cy="144148"/>
            </a:xfrm>
            <a:custGeom>
              <a:avLst/>
              <a:gdLst/>
              <a:ahLst/>
              <a:cxnLst/>
              <a:rect l="l" t="t" r="r" b="b"/>
              <a:pathLst>
                <a:path w="4819" h="5505"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69"/>
                  </a:lnTo>
                  <a:cubicBezTo>
                    <a:pt x="1" y="3857"/>
                    <a:pt x="821" y="5031"/>
                    <a:pt x="2052" y="5393"/>
                  </a:cubicBezTo>
                  <a:cubicBezTo>
                    <a:pt x="2310" y="5467"/>
                    <a:pt x="2576" y="5505"/>
                    <a:pt x="2842" y="5505"/>
                  </a:cubicBezTo>
                  <a:cubicBezTo>
                    <a:pt x="2989" y="5505"/>
                    <a:pt x="3136" y="5493"/>
                    <a:pt x="3283" y="5469"/>
                  </a:cubicBezTo>
                  <a:cubicBezTo>
                    <a:pt x="1909" y="5250"/>
                    <a:pt x="878" y="4010"/>
                    <a:pt x="878" y="2579"/>
                  </a:cubicBezTo>
                  <a:lnTo>
                    <a:pt x="878" y="2226"/>
                  </a:lnTo>
                  <a:cubicBezTo>
                    <a:pt x="878" y="1739"/>
                    <a:pt x="1270" y="1348"/>
                    <a:pt x="1756" y="1348"/>
                  </a:cubicBezTo>
                  <a:lnTo>
                    <a:pt x="4380" y="1348"/>
                  </a:lnTo>
                  <a:cubicBezTo>
                    <a:pt x="4618" y="1348"/>
                    <a:pt x="4818" y="1148"/>
                    <a:pt x="4818" y="909"/>
                  </a:cubicBezTo>
                  <a:lnTo>
                    <a:pt x="4475" y="909"/>
                  </a:lnTo>
                  <a:cubicBezTo>
                    <a:pt x="4408" y="909"/>
                    <a:pt x="4361" y="890"/>
                    <a:pt x="4313" y="843"/>
                  </a:cubicBezTo>
                  <a:lnTo>
                    <a:pt x="3512" y="41"/>
                  </a:lnTo>
                  <a:cubicBezTo>
                    <a:pt x="3483" y="13"/>
                    <a:pt x="3449" y="0"/>
                    <a:pt x="3415"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62;p73">
              <a:extLst>
                <a:ext uri="{FF2B5EF4-FFF2-40B4-BE49-F238E27FC236}">
                  <a16:creationId xmlns:a16="http://schemas.microsoft.com/office/drawing/2014/main" id="{C244C75E-A2DF-4162-A4CD-A01177239296}"/>
                </a:ext>
              </a:extLst>
            </p:cNvPr>
            <p:cNvSpPr/>
            <p:nvPr/>
          </p:nvSpPr>
          <p:spPr>
            <a:xfrm>
              <a:off x="7690749" y="1611431"/>
              <a:ext cx="26761" cy="11521"/>
            </a:xfrm>
            <a:custGeom>
              <a:avLst/>
              <a:gdLst/>
              <a:ahLst/>
              <a:cxnLst/>
              <a:rect l="l" t="t" r="r" b="b"/>
              <a:pathLst>
                <a:path w="1022" h="440" extrusionOk="0">
                  <a:moveTo>
                    <a:pt x="296" y="0"/>
                  </a:moveTo>
                  <a:cubicBezTo>
                    <a:pt x="1" y="0"/>
                    <a:pt x="1"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63;p73">
              <a:extLst>
                <a:ext uri="{FF2B5EF4-FFF2-40B4-BE49-F238E27FC236}">
                  <a16:creationId xmlns:a16="http://schemas.microsoft.com/office/drawing/2014/main" id="{9BF83620-B33B-4D43-8991-BA74EBC4B459}"/>
                </a:ext>
              </a:extLst>
            </p:cNvPr>
            <p:cNvSpPr/>
            <p:nvPr/>
          </p:nvSpPr>
          <p:spPr>
            <a:xfrm>
              <a:off x="7759458" y="1611431"/>
              <a:ext cx="26735" cy="11521"/>
            </a:xfrm>
            <a:custGeom>
              <a:avLst/>
              <a:gdLst/>
              <a:ahLst/>
              <a:cxnLst/>
              <a:rect l="l" t="t" r="r" b="b"/>
              <a:pathLst>
                <a:path w="1021" h="440" extrusionOk="0">
                  <a:moveTo>
                    <a:pt x="296" y="0"/>
                  </a:moveTo>
                  <a:cubicBezTo>
                    <a:pt x="0" y="0"/>
                    <a:pt x="0"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64;p73">
              <a:extLst>
                <a:ext uri="{FF2B5EF4-FFF2-40B4-BE49-F238E27FC236}">
                  <a16:creationId xmlns:a16="http://schemas.microsoft.com/office/drawing/2014/main" id="{140D730C-D8C0-43E6-BBAD-02575F07ABD2}"/>
                </a:ext>
              </a:extLst>
            </p:cNvPr>
            <p:cNvSpPr/>
            <p:nvPr/>
          </p:nvSpPr>
          <p:spPr>
            <a:xfrm>
              <a:off x="7698499" y="1629106"/>
              <a:ext cx="11521" cy="17308"/>
            </a:xfrm>
            <a:custGeom>
              <a:avLst/>
              <a:gdLst/>
              <a:ahLst/>
              <a:cxnLst/>
              <a:rect l="l" t="t" r="r" b="b"/>
              <a:pathLst>
                <a:path w="440" h="661" extrusionOk="0">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65;p73">
              <a:extLst>
                <a:ext uri="{FF2B5EF4-FFF2-40B4-BE49-F238E27FC236}">
                  <a16:creationId xmlns:a16="http://schemas.microsoft.com/office/drawing/2014/main" id="{EF52D456-8A16-429B-93B7-B3769FB183DD}"/>
                </a:ext>
              </a:extLst>
            </p:cNvPr>
            <p:cNvSpPr/>
            <p:nvPr/>
          </p:nvSpPr>
          <p:spPr>
            <a:xfrm>
              <a:off x="7767183" y="1629106"/>
              <a:ext cx="11521" cy="17308"/>
            </a:xfrm>
            <a:custGeom>
              <a:avLst/>
              <a:gdLst/>
              <a:ahLst/>
              <a:cxnLst/>
              <a:rect l="l" t="t" r="r" b="b"/>
              <a:pathLst>
                <a:path w="440" h="661" extrusionOk="0">
                  <a:moveTo>
                    <a:pt x="220" y="0"/>
                  </a:moveTo>
                  <a:cubicBezTo>
                    <a:pt x="111" y="0"/>
                    <a:pt x="1" y="74"/>
                    <a:pt x="1" y="222"/>
                  </a:cubicBezTo>
                  <a:lnTo>
                    <a:pt x="1" y="441"/>
                  </a:lnTo>
                  <a:cubicBezTo>
                    <a:pt x="1" y="556"/>
                    <a:pt x="96" y="661"/>
                    <a:pt x="220" y="661"/>
                  </a:cubicBezTo>
                  <a:cubicBezTo>
                    <a:pt x="344" y="661"/>
                    <a:pt x="440" y="556"/>
                    <a:pt x="440" y="441"/>
                  </a:cubicBezTo>
                  <a:lnTo>
                    <a:pt x="440" y="222"/>
                  </a:lnTo>
                  <a:cubicBezTo>
                    <a:pt x="440" y="74"/>
                    <a:pt x="330"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66;p73">
              <a:extLst>
                <a:ext uri="{FF2B5EF4-FFF2-40B4-BE49-F238E27FC236}">
                  <a16:creationId xmlns:a16="http://schemas.microsoft.com/office/drawing/2014/main" id="{229CC19C-4CBC-4002-B170-1CFBA29E81AE}"/>
                </a:ext>
              </a:extLst>
            </p:cNvPr>
            <p:cNvSpPr/>
            <p:nvPr/>
          </p:nvSpPr>
          <p:spPr>
            <a:xfrm>
              <a:off x="7610073" y="1789541"/>
              <a:ext cx="48233" cy="68212"/>
            </a:xfrm>
            <a:custGeom>
              <a:avLst/>
              <a:gdLst/>
              <a:ahLst/>
              <a:cxnLst/>
              <a:rect l="l" t="t" r="r" b="b"/>
              <a:pathLst>
                <a:path w="1842" h="2605" extrusionOk="0">
                  <a:moveTo>
                    <a:pt x="248" y="0"/>
                  </a:moveTo>
                  <a:cubicBezTo>
                    <a:pt x="143" y="105"/>
                    <a:pt x="67" y="229"/>
                    <a:pt x="0" y="363"/>
                  </a:cubicBezTo>
                  <a:lnTo>
                    <a:pt x="1193" y="1431"/>
                  </a:lnTo>
                  <a:cubicBezTo>
                    <a:pt x="1336" y="1555"/>
                    <a:pt x="1412" y="1736"/>
                    <a:pt x="1412" y="1927"/>
                  </a:cubicBezTo>
                  <a:lnTo>
                    <a:pt x="1412" y="2605"/>
                  </a:lnTo>
                  <a:lnTo>
                    <a:pt x="1841" y="2605"/>
                  </a:lnTo>
                  <a:lnTo>
                    <a:pt x="1841" y="1918"/>
                  </a:lnTo>
                  <a:cubicBezTo>
                    <a:pt x="1841" y="1612"/>
                    <a:pt x="1717" y="1317"/>
                    <a:pt x="1488" y="1107"/>
                  </a:cubicBezTo>
                  <a:lnTo>
                    <a:pt x="24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7;p73">
              <a:extLst>
                <a:ext uri="{FF2B5EF4-FFF2-40B4-BE49-F238E27FC236}">
                  <a16:creationId xmlns:a16="http://schemas.microsoft.com/office/drawing/2014/main" id="{68A14B0D-32A5-4F4C-80DD-7AA4DC8C31C2}"/>
                </a:ext>
              </a:extLst>
            </p:cNvPr>
            <p:cNvSpPr/>
            <p:nvPr/>
          </p:nvSpPr>
          <p:spPr>
            <a:xfrm>
              <a:off x="7818662" y="1789541"/>
              <a:ext cx="48233" cy="68212"/>
            </a:xfrm>
            <a:custGeom>
              <a:avLst/>
              <a:gdLst/>
              <a:ahLst/>
              <a:cxnLst/>
              <a:rect l="l" t="t" r="r" b="b"/>
              <a:pathLst>
                <a:path w="1842" h="2605" extrusionOk="0">
                  <a:moveTo>
                    <a:pt x="1593" y="0"/>
                  </a:moveTo>
                  <a:lnTo>
                    <a:pt x="363" y="1107"/>
                  </a:lnTo>
                  <a:cubicBezTo>
                    <a:pt x="134" y="1317"/>
                    <a:pt x="0" y="1612"/>
                    <a:pt x="0" y="1918"/>
                  </a:cubicBezTo>
                  <a:lnTo>
                    <a:pt x="0" y="2605"/>
                  </a:lnTo>
                  <a:lnTo>
                    <a:pt x="429" y="2605"/>
                  </a:lnTo>
                  <a:lnTo>
                    <a:pt x="429" y="1927"/>
                  </a:lnTo>
                  <a:cubicBezTo>
                    <a:pt x="429" y="1736"/>
                    <a:pt x="515" y="1555"/>
                    <a:pt x="649" y="1431"/>
                  </a:cubicBezTo>
                  <a:lnTo>
                    <a:pt x="1841" y="363"/>
                  </a:lnTo>
                  <a:cubicBezTo>
                    <a:pt x="1784" y="229"/>
                    <a:pt x="1698" y="105"/>
                    <a:pt x="1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68;p73">
              <a:extLst>
                <a:ext uri="{FF2B5EF4-FFF2-40B4-BE49-F238E27FC236}">
                  <a16:creationId xmlns:a16="http://schemas.microsoft.com/office/drawing/2014/main" id="{DE6BE251-4794-431F-A20C-CC2BF97A09AB}"/>
                </a:ext>
              </a:extLst>
            </p:cNvPr>
            <p:cNvSpPr/>
            <p:nvPr/>
          </p:nvSpPr>
          <p:spPr>
            <a:xfrm>
              <a:off x="7712744" y="1666393"/>
              <a:ext cx="51480" cy="22990"/>
            </a:xfrm>
            <a:custGeom>
              <a:avLst/>
              <a:gdLst/>
              <a:ahLst/>
              <a:cxnLst/>
              <a:rect l="l" t="t" r="r" b="b"/>
              <a:pathLst>
                <a:path w="1966" h="878" extrusionOk="0">
                  <a:moveTo>
                    <a:pt x="124" y="0"/>
                  </a:moveTo>
                  <a:cubicBezTo>
                    <a:pt x="57" y="0"/>
                    <a:pt x="0" y="67"/>
                    <a:pt x="10" y="134"/>
                  </a:cubicBezTo>
                  <a:cubicBezTo>
                    <a:pt x="86" y="553"/>
                    <a:pt x="487" y="878"/>
                    <a:pt x="983" y="878"/>
                  </a:cubicBezTo>
                  <a:cubicBezTo>
                    <a:pt x="1479" y="878"/>
                    <a:pt x="1889" y="553"/>
                    <a:pt x="1956" y="134"/>
                  </a:cubicBezTo>
                  <a:cubicBezTo>
                    <a:pt x="1965" y="67"/>
                    <a:pt x="1918"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69;p73">
              <a:extLst>
                <a:ext uri="{FF2B5EF4-FFF2-40B4-BE49-F238E27FC236}">
                  <a16:creationId xmlns:a16="http://schemas.microsoft.com/office/drawing/2014/main" id="{AB70EC66-FF64-4706-B417-232547A3DE55}"/>
                </a:ext>
              </a:extLst>
            </p:cNvPr>
            <p:cNvSpPr/>
            <p:nvPr/>
          </p:nvSpPr>
          <p:spPr>
            <a:xfrm>
              <a:off x="7704234" y="1794778"/>
              <a:ext cx="11260" cy="62975"/>
            </a:xfrm>
            <a:custGeom>
              <a:avLst/>
              <a:gdLst/>
              <a:ahLst/>
              <a:cxnLst/>
              <a:rect l="l" t="t" r="r" b="b"/>
              <a:pathLst>
                <a:path w="430" h="2405" extrusionOk="0">
                  <a:moveTo>
                    <a:pt x="220" y="1"/>
                  </a:moveTo>
                  <a:cubicBezTo>
                    <a:pt x="96" y="1"/>
                    <a:pt x="1" y="96"/>
                    <a:pt x="1" y="220"/>
                  </a:cubicBezTo>
                  <a:lnTo>
                    <a:pt x="1" y="2405"/>
                  </a:lnTo>
                  <a:lnTo>
                    <a:pt x="430" y="2405"/>
                  </a:lnTo>
                  <a:lnTo>
                    <a:pt x="430" y="220"/>
                  </a:lnTo>
                  <a:cubicBezTo>
                    <a:pt x="430" y="96"/>
                    <a:pt x="335"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70;p73">
              <a:extLst>
                <a:ext uri="{FF2B5EF4-FFF2-40B4-BE49-F238E27FC236}">
                  <a16:creationId xmlns:a16="http://schemas.microsoft.com/office/drawing/2014/main" id="{CE9FCECC-9E0E-4AFE-9367-E73B88334EB8}"/>
                </a:ext>
              </a:extLst>
            </p:cNvPr>
            <p:cNvSpPr/>
            <p:nvPr/>
          </p:nvSpPr>
          <p:spPr>
            <a:xfrm>
              <a:off x="7761448" y="1794778"/>
              <a:ext cx="11521" cy="62975"/>
            </a:xfrm>
            <a:custGeom>
              <a:avLst/>
              <a:gdLst/>
              <a:ahLst/>
              <a:cxnLst/>
              <a:rect l="l" t="t" r="r" b="b"/>
              <a:pathLst>
                <a:path w="440" h="2405" extrusionOk="0">
                  <a:moveTo>
                    <a:pt x="220" y="1"/>
                  </a:moveTo>
                  <a:cubicBezTo>
                    <a:pt x="96" y="1"/>
                    <a:pt x="0" y="96"/>
                    <a:pt x="0" y="220"/>
                  </a:cubicBezTo>
                  <a:lnTo>
                    <a:pt x="0" y="2405"/>
                  </a:lnTo>
                  <a:lnTo>
                    <a:pt x="439" y="2405"/>
                  </a:lnTo>
                  <a:lnTo>
                    <a:pt x="439" y="220"/>
                  </a:lnTo>
                  <a:cubicBezTo>
                    <a:pt x="439" y="96"/>
                    <a:pt x="344"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5152;p73">
            <a:extLst>
              <a:ext uri="{FF2B5EF4-FFF2-40B4-BE49-F238E27FC236}">
                <a16:creationId xmlns:a16="http://schemas.microsoft.com/office/drawing/2014/main" id="{5DFED365-3AD9-4190-BF66-D43A408D7987}"/>
              </a:ext>
            </a:extLst>
          </p:cNvPr>
          <p:cNvGrpSpPr/>
          <p:nvPr/>
        </p:nvGrpSpPr>
        <p:grpSpPr>
          <a:xfrm>
            <a:off x="4137506" y="2818456"/>
            <a:ext cx="263552" cy="354754"/>
            <a:chOff x="7606826" y="1502999"/>
            <a:chExt cx="263552" cy="354754"/>
          </a:xfrm>
        </p:grpSpPr>
        <p:sp>
          <p:nvSpPr>
            <p:cNvPr id="84" name="Google Shape;15153;p73">
              <a:extLst>
                <a:ext uri="{FF2B5EF4-FFF2-40B4-BE49-F238E27FC236}">
                  <a16:creationId xmlns:a16="http://schemas.microsoft.com/office/drawing/2014/main" id="{37933325-176B-4C43-B993-96B76A92AE2B}"/>
                </a:ext>
              </a:extLst>
            </p:cNvPr>
            <p:cNvSpPr/>
            <p:nvPr/>
          </p:nvSpPr>
          <p:spPr>
            <a:xfrm>
              <a:off x="7606826" y="1703340"/>
              <a:ext cx="263552" cy="154413"/>
            </a:xfrm>
            <a:custGeom>
              <a:avLst/>
              <a:gdLst/>
              <a:ahLst/>
              <a:cxnLst/>
              <a:rect l="l" t="t" r="r" b="b"/>
              <a:pathLst>
                <a:path w="10065" h="5897" extrusionOk="0">
                  <a:moveTo>
                    <a:pt x="3721" y="1"/>
                  </a:moveTo>
                  <a:lnTo>
                    <a:pt x="3721" y="1337"/>
                  </a:lnTo>
                  <a:cubicBezTo>
                    <a:pt x="3721" y="1709"/>
                    <a:pt x="3482" y="2042"/>
                    <a:pt x="3139" y="2166"/>
                  </a:cubicBezTo>
                  <a:lnTo>
                    <a:pt x="878" y="2968"/>
                  </a:lnTo>
                  <a:cubicBezTo>
                    <a:pt x="353" y="3149"/>
                    <a:pt x="0" y="3645"/>
                    <a:pt x="0" y="4198"/>
                  </a:cubicBezTo>
                  <a:lnTo>
                    <a:pt x="0" y="5248"/>
                  </a:lnTo>
                  <a:cubicBezTo>
                    <a:pt x="0" y="5601"/>
                    <a:pt x="296" y="5897"/>
                    <a:pt x="658" y="5897"/>
                  </a:cubicBezTo>
                  <a:lnTo>
                    <a:pt x="9407" y="5897"/>
                  </a:lnTo>
                  <a:cubicBezTo>
                    <a:pt x="9769" y="5897"/>
                    <a:pt x="10065" y="5601"/>
                    <a:pt x="10065" y="5248"/>
                  </a:cubicBezTo>
                  <a:lnTo>
                    <a:pt x="10065" y="4208"/>
                  </a:lnTo>
                  <a:cubicBezTo>
                    <a:pt x="10065" y="3645"/>
                    <a:pt x="9712" y="3149"/>
                    <a:pt x="9187" y="2958"/>
                  </a:cubicBezTo>
                  <a:lnTo>
                    <a:pt x="6926" y="2166"/>
                  </a:lnTo>
                  <a:cubicBezTo>
                    <a:pt x="6573" y="2042"/>
                    <a:pt x="6344" y="1709"/>
                    <a:pt x="6344" y="1337"/>
                  </a:cubicBezTo>
                  <a:lnTo>
                    <a:pt x="6344" y="1"/>
                  </a:ln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154;p73">
              <a:extLst>
                <a:ext uri="{FF2B5EF4-FFF2-40B4-BE49-F238E27FC236}">
                  <a16:creationId xmlns:a16="http://schemas.microsoft.com/office/drawing/2014/main" id="{BC55288F-C689-47C6-BFD3-33C2ADC473CF}"/>
                </a:ext>
              </a:extLst>
            </p:cNvPr>
            <p:cNvSpPr/>
            <p:nvPr/>
          </p:nvSpPr>
          <p:spPr>
            <a:xfrm>
              <a:off x="7626543" y="1502999"/>
              <a:ext cx="223856" cy="240090"/>
            </a:xfrm>
            <a:custGeom>
              <a:avLst/>
              <a:gdLst/>
              <a:ahLst/>
              <a:cxnLst/>
              <a:rect l="l" t="t" r="r" b="b"/>
              <a:pathLst>
                <a:path w="8549" h="9169" extrusionOk="0">
                  <a:moveTo>
                    <a:pt x="4275" y="1"/>
                  </a:moveTo>
                  <a:cubicBezTo>
                    <a:pt x="2224" y="1"/>
                    <a:pt x="564" y="1670"/>
                    <a:pt x="564" y="3722"/>
                  </a:cubicBezTo>
                  <a:lnTo>
                    <a:pt x="564" y="5257"/>
                  </a:lnTo>
                  <a:cubicBezTo>
                    <a:pt x="564" y="6097"/>
                    <a:pt x="401" y="6927"/>
                    <a:pt x="87" y="7709"/>
                  </a:cubicBezTo>
                  <a:cubicBezTo>
                    <a:pt x="1" y="7929"/>
                    <a:pt x="106" y="8186"/>
                    <a:pt x="325" y="8282"/>
                  </a:cubicBezTo>
                  <a:cubicBezTo>
                    <a:pt x="878" y="8491"/>
                    <a:pt x="2968" y="9169"/>
                    <a:pt x="4275" y="9169"/>
                  </a:cubicBezTo>
                  <a:cubicBezTo>
                    <a:pt x="5591" y="9169"/>
                    <a:pt x="7680" y="8491"/>
                    <a:pt x="8224" y="8282"/>
                  </a:cubicBezTo>
                  <a:cubicBezTo>
                    <a:pt x="8444" y="8186"/>
                    <a:pt x="8549" y="7929"/>
                    <a:pt x="8463" y="7709"/>
                  </a:cubicBezTo>
                  <a:cubicBezTo>
                    <a:pt x="8148" y="6927"/>
                    <a:pt x="7986" y="6097"/>
                    <a:pt x="7995" y="5257"/>
                  </a:cubicBezTo>
                  <a:lnTo>
                    <a:pt x="7995" y="3722"/>
                  </a:lnTo>
                  <a:cubicBezTo>
                    <a:pt x="7995" y="1670"/>
                    <a:pt x="6326" y="10"/>
                    <a:pt x="427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155;p73">
              <a:extLst>
                <a:ext uri="{FF2B5EF4-FFF2-40B4-BE49-F238E27FC236}">
                  <a16:creationId xmlns:a16="http://schemas.microsoft.com/office/drawing/2014/main" id="{1243BCA3-D8BA-46E9-A589-042A28469306}"/>
                </a:ext>
              </a:extLst>
            </p:cNvPr>
            <p:cNvSpPr/>
            <p:nvPr/>
          </p:nvSpPr>
          <p:spPr>
            <a:xfrm>
              <a:off x="7641049" y="1708839"/>
              <a:ext cx="194869" cy="102959"/>
            </a:xfrm>
            <a:custGeom>
              <a:avLst/>
              <a:gdLst/>
              <a:ahLst/>
              <a:cxnLst/>
              <a:rect l="l" t="t" r="r" b="b"/>
              <a:pathLst>
                <a:path w="7442" h="3932" extrusionOk="0">
                  <a:moveTo>
                    <a:pt x="1317" y="1"/>
                  </a:moveTo>
                  <a:cubicBezTo>
                    <a:pt x="592" y="1"/>
                    <a:pt x="0" y="583"/>
                    <a:pt x="0" y="1308"/>
                  </a:cubicBezTo>
                  <a:cubicBezTo>
                    <a:pt x="0" y="2758"/>
                    <a:pt x="1183" y="3931"/>
                    <a:pt x="2624" y="3931"/>
                  </a:cubicBezTo>
                  <a:lnTo>
                    <a:pt x="4818" y="3931"/>
                  </a:lnTo>
                  <a:cubicBezTo>
                    <a:pt x="6268" y="3931"/>
                    <a:pt x="7441" y="2758"/>
                    <a:pt x="7441" y="1308"/>
                  </a:cubicBezTo>
                  <a:cubicBezTo>
                    <a:pt x="7441" y="583"/>
                    <a:pt x="6850" y="1"/>
                    <a:pt x="613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156;p73">
              <a:extLst>
                <a:ext uri="{FF2B5EF4-FFF2-40B4-BE49-F238E27FC236}">
                  <a16:creationId xmlns:a16="http://schemas.microsoft.com/office/drawing/2014/main" id="{2749F06B-FA14-4359-B962-EA086A03DFEF}"/>
                </a:ext>
              </a:extLst>
            </p:cNvPr>
            <p:cNvSpPr/>
            <p:nvPr/>
          </p:nvSpPr>
          <p:spPr>
            <a:xfrm>
              <a:off x="7659431" y="1726069"/>
              <a:ext cx="158341" cy="65227"/>
            </a:xfrm>
            <a:custGeom>
              <a:avLst/>
              <a:gdLst/>
              <a:ahLst/>
              <a:cxnLst/>
              <a:rect l="l" t="t" r="r" b="b"/>
              <a:pathLst>
                <a:path w="6047" h="2491" extrusionOk="0">
                  <a:moveTo>
                    <a:pt x="651" y="1"/>
                  </a:moveTo>
                  <a:cubicBezTo>
                    <a:pt x="180" y="1"/>
                    <a:pt x="1" y="625"/>
                    <a:pt x="405" y="879"/>
                  </a:cubicBezTo>
                  <a:lnTo>
                    <a:pt x="2656" y="2377"/>
                  </a:lnTo>
                  <a:cubicBezTo>
                    <a:pt x="2766" y="2453"/>
                    <a:pt x="2892" y="2491"/>
                    <a:pt x="3019" y="2491"/>
                  </a:cubicBezTo>
                  <a:cubicBezTo>
                    <a:pt x="3145" y="2491"/>
                    <a:pt x="3272" y="2453"/>
                    <a:pt x="3381" y="2377"/>
                  </a:cubicBezTo>
                  <a:lnTo>
                    <a:pt x="5633" y="879"/>
                  </a:lnTo>
                  <a:cubicBezTo>
                    <a:pt x="6046" y="625"/>
                    <a:pt x="5858" y="1"/>
                    <a:pt x="5387" y="1"/>
                  </a:cubicBezTo>
                  <a:cubicBezTo>
                    <a:pt x="5380" y="1"/>
                    <a:pt x="5373" y="1"/>
                    <a:pt x="5366" y="1"/>
                  </a:cubicBezTo>
                  <a:lnTo>
                    <a:pt x="672" y="1"/>
                  </a:lnTo>
                  <a:cubicBezTo>
                    <a:pt x="665" y="1"/>
                    <a:pt x="658" y="1"/>
                    <a:pt x="651" y="1"/>
                  </a:cubicBezTo>
                  <a:close/>
                </a:path>
              </a:pathLst>
            </a:custGeom>
            <a:solidFill>
              <a:srgbClr val="697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157;p73">
              <a:extLst>
                <a:ext uri="{FF2B5EF4-FFF2-40B4-BE49-F238E27FC236}">
                  <a16:creationId xmlns:a16="http://schemas.microsoft.com/office/drawing/2014/main" id="{5FBEB4BA-7CE1-4CEA-B4E8-72203B8B0B3D}"/>
                </a:ext>
              </a:extLst>
            </p:cNvPr>
            <p:cNvSpPr/>
            <p:nvPr/>
          </p:nvSpPr>
          <p:spPr>
            <a:xfrm>
              <a:off x="7692739" y="1502999"/>
              <a:ext cx="142420" cy="85468"/>
            </a:xfrm>
            <a:custGeom>
              <a:avLst/>
              <a:gdLst/>
              <a:ahLst/>
              <a:cxnLst/>
              <a:rect l="l" t="t" r="r" b="b"/>
              <a:pathLst>
                <a:path w="5439" h="3264" extrusionOk="0">
                  <a:moveTo>
                    <a:pt x="1747" y="1"/>
                  </a:moveTo>
                  <a:cubicBezTo>
                    <a:pt x="1136" y="1"/>
                    <a:pt x="535" y="154"/>
                    <a:pt x="1" y="440"/>
                  </a:cubicBezTo>
                  <a:lnTo>
                    <a:pt x="1" y="640"/>
                  </a:lnTo>
                  <a:cubicBezTo>
                    <a:pt x="1" y="2090"/>
                    <a:pt x="1174" y="3264"/>
                    <a:pt x="2624" y="3264"/>
                  </a:cubicBezTo>
                  <a:lnTo>
                    <a:pt x="5439" y="3264"/>
                  </a:lnTo>
                  <a:cubicBezTo>
                    <a:pt x="5210" y="1403"/>
                    <a:pt x="3626" y="1"/>
                    <a:pt x="1747" y="1"/>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158;p73">
              <a:extLst>
                <a:ext uri="{FF2B5EF4-FFF2-40B4-BE49-F238E27FC236}">
                  <a16:creationId xmlns:a16="http://schemas.microsoft.com/office/drawing/2014/main" id="{AF4CAFCE-B4AF-4C3B-A6E5-D7174A2F3F5D}"/>
                </a:ext>
              </a:extLst>
            </p:cNvPr>
            <p:cNvSpPr/>
            <p:nvPr/>
          </p:nvSpPr>
          <p:spPr>
            <a:xfrm>
              <a:off x="7687266" y="1703340"/>
              <a:ext cx="102436" cy="87955"/>
            </a:xfrm>
            <a:custGeom>
              <a:avLst/>
              <a:gdLst/>
              <a:ahLst/>
              <a:cxnLst/>
              <a:rect l="l" t="t" r="r" b="b"/>
              <a:pathLst>
                <a:path w="3912" h="3359" extrusionOk="0">
                  <a:moveTo>
                    <a:pt x="649" y="1"/>
                  </a:moveTo>
                  <a:lnTo>
                    <a:pt x="649" y="1337"/>
                  </a:lnTo>
                  <a:cubicBezTo>
                    <a:pt x="649" y="1709"/>
                    <a:pt x="410" y="2042"/>
                    <a:pt x="57" y="2166"/>
                  </a:cubicBezTo>
                  <a:lnTo>
                    <a:pt x="0" y="2186"/>
                  </a:lnTo>
                  <a:lnTo>
                    <a:pt x="1593" y="3245"/>
                  </a:lnTo>
                  <a:cubicBezTo>
                    <a:pt x="1703" y="3321"/>
                    <a:pt x="1829" y="3359"/>
                    <a:pt x="1956" y="3359"/>
                  </a:cubicBezTo>
                  <a:cubicBezTo>
                    <a:pt x="2082" y="3359"/>
                    <a:pt x="2209" y="3321"/>
                    <a:pt x="2318" y="3245"/>
                  </a:cubicBezTo>
                  <a:lnTo>
                    <a:pt x="3911" y="2186"/>
                  </a:lnTo>
                  <a:lnTo>
                    <a:pt x="3854" y="2166"/>
                  </a:lnTo>
                  <a:cubicBezTo>
                    <a:pt x="3501" y="2042"/>
                    <a:pt x="3272" y="1709"/>
                    <a:pt x="3272" y="1337"/>
                  </a:cubicBezTo>
                  <a:lnTo>
                    <a:pt x="3272"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159;p73">
              <a:extLst>
                <a:ext uri="{FF2B5EF4-FFF2-40B4-BE49-F238E27FC236}">
                  <a16:creationId xmlns:a16="http://schemas.microsoft.com/office/drawing/2014/main" id="{B8D53F73-9E6C-412C-96E9-DD699AD2CA57}"/>
                </a:ext>
              </a:extLst>
            </p:cNvPr>
            <p:cNvSpPr/>
            <p:nvPr/>
          </p:nvSpPr>
          <p:spPr>
            <a:xfrm>
              <a:off x="7704234" y="1703340"/>
              <a:ext cx="68736" cy="28254"/>
            </a:xfrm>
            <a:custGeom>
              <a:avLst/>
              <a:gdLst/>
              <a:ahLst/>
              <a:cxnLst/>
              <a:rect l="l" t="t" r="r" b="b"/>
              <a:pathLst>
                <a:path w="2625" h="1079" extrusionOk="0">
                  <a:moveTo>
                    <a:pt x="1" y="1"/>
                  </a:moveTo>
                  <a:lnTo>
                    <a:pt x="1" y="802"/>
                  </a:lnTo>
                  <a:cubicBezTo>
                    <a:pt x="363" y="964"/>
                    <a:pt x="754" y="1060"/>
                    <a:pt x="1155" y="1079"/>
                  </a:cubicBezTo>
                  <a:lnTo>
                    <a:pt x="1308" y="1079"/>
                  </a:lnTo>
                  <a:cubicBezTo>
                    <a:pt x="1766" y="1079"/>
                    <a:pt x="2214" y="984"/>
                    <a:pt x="2624" y="802"/>
                  </a:cubicBezTo>
                  <a:lnTo>
                    <a:pt x="262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160;p73">
              <a:extLst>
                <a:ext uri="{FF2B5EF4-FFF2-40B4-BE49-F238E27FC236}">
                  <a16:creationId xmlns:a16="http://schemas.microsoft.com/office/drawing/2014/main" id="{713C3A39-20B8-4080-B340-3D1ECE6459B3}"/>
                </a:ext>
              </a:extLst>
            </p:cNvPr>
            <p:cNvSpPr/>
            <p:nvPr/>
          </p:nvSpPr>
          <p:spPr>
            <a:xfrm>
              <a:off x="7664014" y="1576133"/>
              <a:ext cx="149176" cy="144070"/>
            </a:xfrm>
            <a:custGeom>
              <a:avLst/>
              <a:gdLst/>
              <a:ahLst/>
              <a:cxnLst/>
              <a:rect l="l" t="t" r="r" b="b"/>
              <a:pathLst>
                <a:path w="5697" h="5502"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79"/>
                  </a:lnTo>
                  <a:cubicBezTo>
                    <a:pt x="1" y="4115"/>
                    <a:pt x="1184" y="5431"/>
                    <a:pt x="2710" y="5498"/>
                  </a:cubicBezTo>
                  <a:cubicBezTo>
                    <a:pt x="2756" y="5500"/>
                    <a:pt x="2802" y="5501"/>
                    <a:pt x="2847" y="5501"/>
                  </a:cubicBezTo>
                  <a:cubicBezTo>
                    <a:pt x="4407" y="5501"/>
                    <a:pt x="5687" y="4240"/>
                    <a:pt x="5687" y="2655"/>
                  </a:cubicBezTo>
                  <a:lnTo>
                    <a:pt x="5687" y="1787"/>
                  </a:lnTo>
                  <a:cubicBezTo>
                    <a:pt x="5696" y="1301"/>
                    <a:pt x="5295" y="909"/>
                    <a:pt x="4818" y="909"/>
                  </a:cubicBezTo>
                  <a:lnTo>
                    <a:pt x="4475" y="909"/>
                  </a:lnTo>
                  <a:cubicBezTo>
                    <a:pt x="4408" y="909"/>
                    <a:pt x="4361" y="890"/>
                    <a:pt x="4313" y="843"/>
                  </a:cubicBezTo>
                  <a:lnTo>
                    <a:pt x="3512" y="41"/>
                  </a:lnTo>
                  <a:cubicBezTo>
                    <a:pt x="3483" y="13"/>
                    <a:pt x="3449" y="0"/>
                    <a:pt x="3415"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161;p73">
              <a:extLst>
                <a:ext uri="{FF2B5EF4-FFF2-40B4-BE49-F238E27FC236}">
                  <a16:creationId xmlns:a16="http://schemas.microsoft.com/office/drawing/2014/main" id="{49A75D4E-889F-4DE0-AE61-F562D9EC1560}"/>
                </a:ext>
              </a:extLst>
            </p:cNvPr>
            <p:cNvSpPr/>
            <p:nvPr/>
          </p:nvSpPr>
          <p:spPr>
            <a:xfrm>
              <a:off x="7664014" y="1576133"/>
              <a:ext cx="126186" cy="144148"/>
            </a:xfrm>
            <a:custGeom>
              <a:avLst/>
              <a:gdLst/>
              <a:ahLst/>
              <a:cxnLst/>
              <a:rect l="l" t="t" r="r" b="b"/>
              <a:pathLst>
                <a:path w="4819" h="5505"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69"/>
                  </a:lnTo>
                  <a:cubicBezTo>
                    <a:pt x="1" y="3857"/>
                    <a:pt x="821" y="5031"/>
                    <a:pt x="2052" y="5393"/>
                  </a:cubicBezTo>
                  <a:cubicBezTo>
                    <a:pt x="2310" y="5467"/>
                    <a:pt x="2576" y="5505"/>
                    <a:pt x="2842" y="5505"/>
                  </a:cubicBezTo>
                  <a:cubicBezTo>
                    <a:pt x="2989" y="5505"/>
                    <a:pt x="3136" y="5493"/>
                    <a:pt x="3283" y="5469"/>
                  </a:cubicBezTo>
                  <a:cubicBezTo>
                    <a:pt x="1909" y="5250"/>
                    <a:pt x="878" y="4010"/>
                    <a:pt x="878" y="2579"/>
                  </a:cubicBezTo>
                  <a:lnTo>
                    <a:pt x="878" y="2226"/>
                  </a:lnTo>
                  <a:cubicBezTo>
                    <a:pt x="878" y="1739"/>
                    <a:pt x="1270" y="1348"/>
                    <a:pt x="1756" y="1348"/>
                  </a:cubicBezTo>
                  <a:lnTo>
                    <a:pt x="4380" y="1348"/>
                  </a:lnTo>
                  <a:cubicBezTo>
                    <a:pt x="4618" y="1348"/>
                    <a:pt x="4818" y="1148"/>
                    <a:pt x="4818" y="909"/>
                  </a:cubicBezTo>
                  <a:lnTo>
                    <a:pt x="4475" y="909"/>
                  </a:lnTo>
                  <a:cubicBezTo>
                    <a:pt x="4408" y="909"/>
                    <a:pt x="4361" y="890"/>
                    <a:pt x="4313" y="843"/>
                  </a:cubicBezTo>
                  <a:lnTo>
                    <a:pt x="3512" y="41"/>
                  </a:lnTo>
                  <a:cubicBezTo>
                    <a:pt x="3483" y="13"/>
                    <a:pt x="3449" y="0"/>
                    <a:pt x="3415"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162;p73">
              <a:extLst>
                <a:ext uri="{FF2B5EF4-FFF2-40B4-BE49-F238E27FC236}">
                  <a16:creationId xmlns:a16="http://schemas.microsoft.com/office/drawing/2014/main" id="{BF4B044E-4EEB-479A-AD6F-B97CC1335A72}"/>
                </a:ext>
              </a:extLst>
            </p:cNvPr>
            <p:cNvSpPr/>
            <p:nvPr/>
          </p:nvSpPr>
          <p:spPr>
            <a:xfrm>
              <a:off x="7690749" y="1611431"/>
              <a:ext cx="26761" cy="11521"/>
            </a:xfrm>
            <a:custGeom>
              <a:avLst/>
              <a:gdLst/>
              <a:ahLst/>
              <a:cxnLst/>
              <a:rect l="l" t="t" r="r" b="b"/>
              <a:pathLst>
                <a:path w="1022" h="440" extrusionOk="0">
                  <a:moveTo>
                    <a:pt x="296" y="0"/>
                  </a:moveTo>
                  <a:cubicBezTo>
                    <a:pt x="1" y="0"/>
                    <a:pt x="1"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163;p73">
              <a:extLst>
                <a:ext uri="{FF2B5EF4-FFF2-40B4-BE49-F238E27FC236}">
                  <a16:creationId xmlns:a16="http://schemas.microsoft.com/office/drawing/2014/main" id="{055A7CF2-9DD5-41F4-913F-D80D7BA699D8}"/>
                </a:ext>
              </a:extLst>
            </p:cNvPr>
            <p:cNvSpPr/>
            <p:nvPr/>
          </p:nvSpPr>
          <p:spPr>
            <a:xfrm>
              <a:off x="7759458" y="1611431"/>
              <a:ext cx="26735" cy="11521"/>
            </a:xfrm>
            <a:custGeom>
              <a:avLst/>
              <a:gdLst/>
              <a:ahLst/>
              <a:cxnLst/>
              <a:rect l="l" t="t" r="r" b="b"/>
              <a:pathLst>
                <a:path w="1021" h="440" extrusionOk="0">
                  <a:moveTo>
                    <a:pt x="296" y="0"/>
                  </a:moveTo>
                  <a:cubicBezTo>
                    <a:pt x="0" y="0"/>
                    <a:pt x="0"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164;p73">
              <a:extLst>
                <a:ext uri="{FF2B5EF4-FFF2-40B4-BE49-F238E27FC236}">
                  <a16:creationId xmlns:a16="http://schemas.microsoft.com/office/drawing/2014/main" id="{9F3E3F60-66CB-4E96-8174-7A6B34BAEEAF}"/>
                </a:ext>
              </a:extLst>
            </p:cNvPr>
            <p:cNvSpPr/>
            <p:nvPr/>
          </p:nvSpPr>
          <p:spPr>
            <a:xfrm>
              <a:off x="7698499" y="1629106"/>
              <a:ext cx="11521" cy="17308"/>
            </a:xfrm>
            <a:custGeom>
              <a:avLst/>
              <a:gdLst/>
              <a:ahLst/>
              <a:cxnLst/>
              <a:rect l="l" t="t" r="r" b="b"/>
              <a:pathLst>
                <a:path w="440" h="661" extrusionOk="0">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165;p73">
              <a:extLst>
                <a:ext uri="{FF2B5EF4-FFF2-40B4-BE49-F238E27FC236}">
                  <a16:creationId xmlns:a16="http://schemas.microsoft.com/office/drawing/2014/main" id="{9807A8D7-254B-4614-ABF2-EBC8FC60ABD0}"/>
                </a:ext>
              </a:extLst>
            </p:cNvPr>
            <p:cNvSpPr/>
            <p:nvPr/>
          </p:nvSpPr>
          <p:spPr>
            <a:xfrm>
              <a:off x="7767183" y="1629106"/>
              <a:ext cx="11521" cy="17308"/>
            </a:xfrm>
            <a:custGeom>
              <a:avLst/>
              <a:gdLst/>
              <a:ahLst/>
              <a:cxnLst/>
              <a:rect l="l" t="t" r="r" b="b"/>
              <a:pathLst>
                <a:path w="440" h="661" extrusionOk="0">
                  <a:moveTo>
                    <a:pt x="220" y="0"/>
                  </a:moveTo>
                  <a:cubicBezTo>
                    <a:pt x="111" y="0"/>
                    <a:pt x="1" y="74"/>
                    <a:pt x="1" y="222"/>
                  </a:cubicBezTo>
                  <a:lnTo>
                    <a:pt x="1" y="441"/>
                  </a:lnTo>
                  <a:cubicBezTo>
                    <a:pt x="1" y="556"/>
                    <a:pt x="96" y="661"/>
                    <a:pt x="220" y="661"/>
                  </a:cubicBezTo>
                  <a:cubicBezTo>
                    <a:pt x="344" y="661"/>
                    <a:pt x="440" y="556"/>
                    <a:pt x="440" y="441"/>
                  </a:cubicBezTo>
                  <a:lnTo>
                    <a:pt x="440" y="222"/>
                  </a:lnTo>
                  <a:cubicBezTo>
                    <a:pt x="440" y="74"/>
                    <a:pt x="330"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166;p73">
              <a:extLst>
                <a:ext uri="{FF2B5EF4-FFF2-40B4-BE49-F238E27FC236}">
                  <a16:creationId xmlns:a16="http://schemas.microsoft.com/office/drawing/2014/main" id="{DB15BBCF-7EE8-4325-94D5-D6D3B2DF8843}"/>
                </a:ext>
              </a:extLst>
            </p:cNvPr>
            <p:cNvSpPr/>
            <p:nvPr/>
          </p:nvSpPr>
          <p:spPr>
            <a:xfrm>
              <a:off x="7610073" y="1789541"/>
              <a:ext cx="48233" cy="68212"/>
            </a:xfrm>
            <a:custGeom>
              <a:avLst/>
              <a:gdLst/>
              <a:ahLst/>
              <a:cxnLst/>
              <a:rect l="l" t="t" r="r" b="b"/>
              <a:pathLst>
                <a:path w="1842" h="2605" extrusionOk="0">
                  <a:moveTo>
                    <a:pt x="248" y="0"/>
                  </a:moveTo>
                  <a:cubicBezTo>
                    <a:pt x="143" y="105"/>
                    <a:pt x="67" y="229"/>
                    <a:pt x="0" y="363"/>
                  </a:cubicBezTo>
                  <a:lnTo>
                    <a:pt x="1193" y="1431"/>
                  </a:lnTo>
                  <a:cubicBezTo>
                    <a:pt x="1336" y="1555"/>
                    <a:pt x="1412" y="1736"/>
                    <a:pt x="1412" y="1927"/>
                  </a:cubicBezTo>
                  <a:lnTo>
                    <a:pt x="1412" y="2605"/>
                  </a:lnTo>
                  <a:lnTo>
                    <a:pt x="1841" y="2605"/>
                  </a:lnTo>
                  <a:lnTo>
                    <a:pt x="1841" y="1918"/>
                  </a:lnTo>
                  <a:cubicBezTo>
                    <a:pt x="1841" y="1612"/>
                    <a:pt x="1717" y="1317"/>
                    <a:pt x="1488" y="1107"/>
                  </a:cubicBezTo>
                  <a:lnTo>
                    <a:pt x="24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167;p73">
              <a:extLst>
                <a:ext uri="{FF2B5EF4-FFF2-40B4-BE49-F238E27FC236}">
                  <a16:creationId xmlns:a16="http://schemas.microsoft.com/office/drawing/2014/main" id="{4BFCF4E0-6C43-4321-883D-51BA5D6B5EF5}"/>
                </a:ext>
              </a:extLst>
            </p:cNvPr>
            <p:cNvSpPr/>
            <p:nvPr/>
          </p:nvSpPr>
          <p:spPr>
            <a:xfrm>
              <a:off x="7818662" y="1789541"/>
              <a:ext cx="48233" cy="68212"/>
            </a:xfrm>
            <a:custGeom>
              <a:avLst/>
              <a:gdLst/>
              <a:ahLst/>
              <a:cxnLst/>
              <a:rect l="l" t="t" r="r" b="b"/>
              <a:pathLst>
                <a:path w="1842" h="2605" extrusionOk="0">
                  <a:moveTo>
                    <a:pt x="1593" y="0"/>
                  </a:moveTo>
                  <a:lnTo>
                    <a:pt x="363" y="1107"/>
                  </a:lnTo>
                  <a:cubicBezTo>
                    <a:pt x="134" y="1317"/>
                    <a:pt x="0" y="1612"/>
                    <a:pt x="0" y="1918"/>
                  </a:cubicBezTo>
                  <a:lnTo>
                    <a:pt x="0" y="2605"/>
                  </a:lnTo>
                  <a:lnTo>
                    <a:pt x="429" y="2605"/>
                  </a:lnTo>
                  <a:lnTo>
                    <a:pt x="429" y="1927"/>
                  </a:lnTo>
                  <a:cubicBezTo>
                    <a:pt x="429" y="1736"/>
                    <a:pt x="515" y="1555"/>
                    <a:pt x="649" y="1431"/>
                  </a:cubicBezTo>
                  <a:lnTo>
                    <a:pt x="1841" y="363"/>
                  </a:lnTo>
                  <a:cubicBezTo>
                    <a:pt x="1784" y="229"/>
                    <a:pt x="1698" y="105"/>
                    <a:pt x="1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168;p73">
              <a:extLst>
                <a:ext uri="{FF2B5EF4-FFF2-40B4-BE49-F238E27FC236}">
                  <a16:creationId xmlns:a16="http://schemas.microsoft.com/office/drawing/2014/main" id="{543C5D46-7BE5-4323-8159-921862E6C042}"/>
                </a:ext>
              </a:extLst>
            </p:cNvPr>
            <p:cNvSpPr/>
            <p:nvPr/>
          </p:nvSpPr>
          <p:spPr>
            <a:xfrm>
              <a:off x="7712744" y="1666393"/>
              <a:ext cx="51480" cy="22990"/>
            </a:xfrm>
            <a:custGeom>
              <a:avLst/>
              <a:gdLst/>
              <a:ahLst/>
              <a:cxnLst/>
              <a:rect l="l" t="t" r="r" b="b"/>
              <a:pathLst>
                <a:path w="1966" h="878" extrusionOk="0">
                  <a:moveTo>
                    <a:pt x="124" y="0"/>
                  </a:moveTo>
                  <a:cubicBezTo>
                    <a:pt x="57" y="0"/>
                    <a:pt x="0" y="67"/>
                    <a:pt x="10" y="134"/>
                  </a:cubicBezTo>
                  <a:cubicBezTo>
                    <a:pt x="86" y="553"/>
                    <a:pt x="487" y="878"/>
                    <a:pt x="983" y="878"/>
                  </a:cubicBezTo>
                  <a:cubicBezTo>
                    <a:pt x="1479" y="878"/>
                    <a:pt x="1889" y="553"/>
                    <a:pt x="1956" y="134"/>
                  </a:cubicBezTo>
                  <a:cubicBezTo>
                    <a:pt x="1965" y="67"/>
                    <a:pt x="1918"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169;p73">
              <a:extLst>
                <a:ext uri="{FF2B5EF4-FFF2-40B4-BE49-F238E27FC236}">
                  <a16:creationId xmlns:a16="http://schemas.microsoft.com/office/drawing/2014/main" id="{8ECF2C2F-C8C2-40F1-80C0-67798F5FECFA}"/>
                </a:ext>
              </a:extLst>
            </p:cNvPr>
            <p:cNvSpPr/>
            <p:nvPr/>
          </p:nvSpPr>
          <p:spPr>
            <a:xfrm>
              <a:off x="7704234" y="1794778"/>
              <a:ext cx="11260" cy="62975"/>
            </a:xfrm>
            <a:custGeom>
              <a:avLst/>
              <a:gdLst/>
              <a:ahLst/>
              <a:cxnLst/>
              <a:rect l="l" t="t" r="r" b="b"/>
              <a:pathLst>
                <a:path w="430" h="2405" extrusionOk="0">
                  <a:moveTo>
                    <a:pt x="220" y="1"/>
                  </a:moveTo>
                  <a:cubicBezTo>
                    <a:pt x="96" y="1"/>
                    <a:pt x="1" y="96"/>
                    <a:pt x="1" y="220"/>
                  </a:cubicBezTo>
                  <a:lnTo>
                    <a:pt x="1" y="2405"/>
                  </a:lnTo>
                  <a:lnTo>
                    <a:pt x="430" y="2405"/>
                  </a:lnTo>
                  <a:lnTo>
                    <a:pt x="430" y="220"/>
                  </a:lnTo>
                  <a:cubicBezTo>
                    <a:pt x="430" y="96"/>
                    <a:pt x="335"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170;p73">
              <a:extLst>
                <a:ext uri="{FF2B5EF4-FFF2-40B4-BE49-F238E27FC236}">
                  <a16:creationId xmlns:a16="http://schemas.microsoft.com/office/drawing/2014/main" id="{C2C369BF-2647-46D4-B2E3-99965EDC382B}"/>
                </a:ext>
              </a:extLst>
            </p:cNvPr>
            <p:cNvSpPr/>
            <p:nvPr/>
          </p:nvSpPr>
          <p:spPr>
            <a:xfrm>
              <a:off x="7761448" y="1794778"/>
              <a:ext cx="11521" cy="62975"/>
            </a:xfrm>
            <a:custGeom>
              <a:avLst/>
              <a:gdLst/>
              <a:ahLst/>
              <a:cxnLst/>
              <a:rect l="l" t="t" r="r" b="b"/>
              <a:pathLst>
                <a:path w="440" h="2405" extrusionOk="0">
                  <a:moveTo>
                    <a:pt x="220" y="1"/>
                  </a:moveTo>
                  <a:cubicBezTo>
                    <a:pt x="96" y="1"/>
                    <a:pt x="0" y="96"/>
                    <a:pt x="0" y="220"/>
                  </a:cubicBezTo>
                  <a:lnTo>
                    <a:pt x="0" y="2405"/>
                  </a:lnTo>
                  <a:lnTo>
                    <a:pt x="439" y="2405"/>
                  </a:lnTo>
                  <a:lnTo>
                    <a:pt x="439" y="220"/>
                  </a:lnTo>
                  <a:cubicBezTo>
                    <a:pt x="439" y="96"/>
                    <a:pt x="344"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5152;p73">
            <a:extLst>
              <a:ext uri="{FF2B5EF4-FFF2-40B4-BE49-F238E27FC236}">
                <a16:creationId xmlns:a16="http://schemas.microsoft.com/office/drawing/2014/main" id="{E2779BF1-0FDF-4DDC-A569-73797DACF18A}"/>
              </a:ext>
            </a:extLst>
          </p:cNvPr>
          <p:cNvGrpSpPr/>
          <p:nvPr/>
        </p:nvGrpSpPr>
        <p:grpSpPr>
          <a:xfrm>
            <a:off x="4145518" y="3274985"/>
            <a:ext cx="263552" cy="354754"/>
            <a:chOff x="7606826" y="1502999"/>
            <a:chExt cx="263552" cy="354754"/>
          </a:xfrm>
        </p:grpSpPr>
        <p:sp>
          <p:nvSpPr>
            <p:cNvPr id="103" name="Google Shape;15153;p73">
              <a:extLst>
                <a:ext uri="{FF2B5EF4-FFF2-40B4-BE49-F238E27FC236}">
                  <a16:creationId xmlns:a16="http://schemas.microsoft.com/office/drawing/2014/main" id="{E897B51A-1D47-43E0-8DFD-B20E706E85F4}"/>
                </a:ext>
              </a:extLst>
            </p:cNvPr>
            <p:cNvSpPr/>
            <p:nvPr/>
          </p:nvSpPr>
          <p:spPr>
            <a:xfrm>
              <a:off x="7606826" y="1703340"/>
              <a:ext cx="263552" cy="154413"/>
            </a:xfrm>
            <a:custGeom>
              <a:avLst/>
              <a:gdLst/>
              <a:ahLst/>
              <a:cxnLst/>
              <a:rect l="l" t="t" r="r" b="b"/>
              <a:pathLst>
                <a:path w="10065" h="5897" extrusionOk="0">
                  <a:moveTo>
                    <a:pt x="3721" y="1"/>
                  </a:moveTo>
                  <a:lnTo>
                    <a:pt x="3721" y="1337"/>
                  </a:lnTo>
                  <a:cubicBezTo>
                    <a:pt x="3721" y="1709"/>
                    <a:pt x="3482" y="2042"/>
                    <a:pt x="3139" y="2166"/>
                  </a:cubicBezTo>
                  <a:lnTo>
                    <a:pt x="878" y="2968"/>
                  </a:lnTo>
                  <a:cubicBezTo>
                    <a:pt x="353" y="3149"/>
                    <a:pt x="0" y="3645"/>
                    <a:pt x="0" y="4198"/>
                  </a:cubicBezTo>
                  <a:lnTo>
                    <a:pt x="0" y="5248"/>
                  </a:lnTo>
                  <a:cubicBezTo>
                    <a:pt x="0" y="5601"/>
                    <a:pt x="296" y="5897"/>
                    <a:pt x="658" y="5897"/>
                  </a:cubicBezTo>
                  <a:lnTo>
                    <a:pt x="9407" y="5897"/>
                  </a:lnTo>
                  <a:cubicBezTo>
                    <a:pt x="9769" y="5897"/>
                    <a:pt x="10065" y="5601"/>
                    <a:pt x="10065" y="5248"/>
                  </a:cubicBezTo>
                  <a:lnTo>
                    <a:pt x="10065" y="4208"/>
                  </a:lnTo>
                  <a:cubicBezTo>
                    <a:pt x="10065" y="3645"/>
                    <a:pt x="9712" y="3149"/>
                    <a:pt x="9187" y="2958"/>
                  </a:cubicBezTo>
                  <a:lnTo>
                    <a:pt x="6926" y="2166"/>
                  </a:lnTo>
                  <a:cubicBezTo>
                    <a:pt x="6573" y="2042"/>
                    <a:pt x="6344" y="1709"/>
                    <a:pt x="6344" y="1337"/>
                  </a:cubicBezTo>
                  <a:lnTo>
                    <a:pt x="6344" y="1"/>
                  </a:ln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54;p73">
              <a:extLst>
                <a:ext uri="{FF2B5EF4-FFF2-40B4-BE49-F238E27FC236}">
                  <a16:creationId xmlns:a16="http://schemas.microsoft.com/office/drawing/2014/main" id="{4B83F7CB-7C13-4AC3-B07E-5EA5A9518CE0}"/>
                </a:ext>
              </a:extLst>
            </p:cNvPr>
            <p:cNvSpPr/>
            <p:nvPr/>
          </p:nvSpPr>
          <p:spPr>
            <a:xfrm>
              <a:off x="7626543" y="1502999"/>
              <a:ext cx="223856" cy="240090"/>
            </a:xfrm>
            <a:custGeom>
              <a:avLst/>
              <a:gdLst/>
              <a:ahLst/>
              <a:cxnLst/>
              <a:rect l="l" t="t" r="r" b="b"/>
              <a:pathLst>
                <a:path w="8549" h="9169" extrusionOk="0">
                  <a:moveTo>
                    <a:pt x="4275" y="1"/>
                  </a:moveTo>
                  <a:cubicBezTo>
                    <a:pt x="2224" y="1"/>
                    <a:pt x="564" y="1670"/>
                    <a:pt x="564" y="3722"/>
                  </a:cubicBezTo>
                  <a:lnTo>
                    <a:pt x="564" y="5257"/>
                  </a:lnTo>
                  <a:cubicBezTo>
                    <a:pt x="564" y="6097"/>
                    <a:pt x="401" y="6927"/>
                    <a:pt x="87" y="7709"/>
                  </a:cubicBezTo>
                  <a:cubicBezTo>
                    <a:pt x="1" y="7929"/>
                    <a:pt x="106" y="8186"/>
                    <a:pt x="325" y="8282"/>
                  </a:cubicBezTo>
                  <a:cubicBezTo>
                    <a:pt x="878" y="8491"/>
                    <a:pt x="2968" y="9169"/>
                    <a:pt x="4275" y="9169"/>
                  </a:cubicBezTo>
                  <a:cubicBezTo>
                    <a:pt x="5591" y="9169"/>
                    <a:pt x="7680" y="8491"/>
                    <a:pt x="8224" y="8282"/>
                  </a:cubicBezTo>
                  <a:cubicBezTo>
                    <a:pt x="8444" y="8186"/>
                    <a:pt x="8549" y="7929"/>
                    <a:pt x="8463" y="7709"/>
                  </a:cubicBezTo>
                  <a:cubicBezTo>
                    <a:pt x="8148" y="6927"/>
                    <a:pt x="7986" y="6097"/>
                    <a:pt x="7995" y="5257"/>
                  </a:cubicBezTo>
                  <a:lnTo>
                    <a:pt x="7995" y="3722"/>
                  </a:lnTo>
                  <a:cubicBezTo>
                    <a:pt x="7995" y="1670"/>
                    <a:pt x="6326" y="10"/>
                    <a:pt x="427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155;p73">
              <a:extLst>
                <a:ext uri="{FF2B5EF4-FFF2-40B4-BE49-F238E27FC236}">
                  <a16:creationId xmlns:a16="http://schemas.microsoft.com/office/drawing/2014/main" id="{1032CBB5-4132-478E-BB06-66A27C768E36}"/>
                </a:ext>
              </a:extLst>
            </p:cNvPr>
            <p:cNvSpPr/>
            <p:nvPr/>
          </p:nvSpPr>
          <p:spPr>
            <a:xfrm>
              <a:off x="7641049" y="1708839"/>
              <a:ext cx="194869" cy="102959"/>
            </a:xfrm>
            <a:custGeom>
              <a:avLst/>
              <a:gdLst/>
              <a:ahLst/>
              <a:cxnLst/>
              <a:rect l="l" t="t" r="r" b="b"/>
              <a:pathLst>
                <a:path w="7442" h="3932" extrusionOk="0">
                  <a:moveTo>
                    <a:pt x="1317" y="1"/>
                  </a:moveTo>
                  <a:cubicBezTo>
                    <a:pt x="592" y="1"/>
                    <a:pt x="0" y="583"/>
                    <a:pt x="0" y="1308"/>
                  </a:cubicBezTo>
                  <a:cubicBezTo>
                    <a:pt x="0" y="2758"/>
                    <a:pt x="1183" y="3931"/>
                    <a:pt x="2624" y="3931"/>
                  </a:cubicBezTo>
                  <a:lnTo>
                    <a:pt x="4818" y="3931"/>
                  </a:lnTo>
                  <a:cubicBezTo>
                    <a:pt x="6268" y="3931"/>
                    <a:pt x="7441" y="2758"/>
                    <a:pt x="7441" y="1308"/>
                  </a:cubicBezTo>
                  <a:cubicBezTo>
                    <a:pt x="7441" y="583"/>
                    <a:pt x="6850" y="1"/>
                    <a:pt x="613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56;p73">
              <a:extLst>
                <a:ext uri="{FF2B5EF4-FFF2-40B4-BE49-F238E27FC236}">
                  <a16:creationId xmlns:a16="http://schemas.microsoft.com/office/drawing/2014/main" id="{9674EEBD-A698-47A4-85B0-9061AD2541FD}"/>
                </a:ext>
              </a:extLst>
            </p:cNvPr>
            <p:cNvSpPr/>
            <p:nvPr/>
          </p:nvSpPr>
          <p:spPr>
            <a:xfrm>
              <a:off x="7659431" y="1726069"/>
              <a:ext cx="158341" cy="65227"/>
            </a:xfrm>
            <a:custGeom>
              <a:avLst/>
              <a:gdLst/>
              <a:ahLst/>
              <a:cxnLst/>
              <a:rect l="l" t="t" r="r" b="b"/>
              <a:pathLst>
                <a:path w="6047" h="2491" extrusionOk="0">
                  <a:moveTo>
                    <a:pt x="651" y="1"/>
                  </a:moveTo>
                  <a:cubicBezTo>
                    <a:pt x="180" y="1"/>
                    <a:pt x="1" y="625"/>
                    <a:pt x="405" y="879"/>
                  </a:cubicBezTo>
                  <a:lnTo>
                    <a:pt x="2656" y="2377"/>
                  </a:lnTo>
                  <a:cubicBezTo>
                    <a:pt x="2766" y="2453"/>
                    <a:pt x="2892" y="2491"/>
                    <a:pt x="3019" y="2491"/>
                  </a:cubicBezTo>
                  <a:cubicBezTo>
                    <a:pt x="3145" y="2491"/>
                    <a:pt x="3272" y="2453"/>
                    <a:pt x="3381" y="2377"/>
                  </a:cubicBezTo>
                  <a:lnTo>
                    <a:pt x="5633" y="879"/>
                  </a:lnTo>
                  <a:cubicBezTo>
                    <a:pt x="6046" y="625"/>
                    <a:pt x="5858" y="1"/>
                    <a:pt x="5387" y="1"/>
                  </a:cubicBezTo>
                  <a:cubicBezTo>
                    <a:pt x="5380" y="1"/>
                    <a:pt x="5373" y="1"/>
                    <a:pt x="5366" y="1"/>
                  </a:cubicBezTo>
                  <a:lnTo>
                    <a:pt x="672" y="1"/>
                  </a:lnTo>
                  <a:cubicBezTo>
                    <a:pt x="665" y="1"/>
                    <a:pt x="658" y="1"/>
                    <a:pt x="651" y="1"/>
                  </a:cubicBezTo>
                  <a:close/>
                </a:path>
              </a:pathLst>
            </a:custGeom>
            <a:solidFill>
              <a:srgbClr val="697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157;p73">
              <a:extLst>
                <a:ext uri="{FF2B5EF4-FFF2-40B4-BE49-F238E27FC236}">
                  <a16:creationId xmlns:a16="http://schemas.microsoft.com/office/drawing/2014/main" id="{2567C817-F602-481B-BE52-C046DF0B83D7}"/>
                </a:ext>
              </a:extLst>
            </p:cNvPr>
            <p:cNvSpPr/>
            <p:nvPr/>
          </p:nvSpPr>
          <p:spPr>
            <a:xfrm>
              <a:off x="7692739" y="1502999"/>
              <a:ext cx="142420" cy="85468"/>
            </a:xfrm>
            <a:custGeom>
              <a:avLst/>
              <a:gdLst/>
              <a:ahLst/>
              <a:cxnLst/>
              <a:rect l="l" t="t" r="r" b="b"/>
              <a:pathLst>
                <a:path w="5439" h="3264" extrusionOk="0">
                  <a:moveTo>
                    <a:pt x="1747" y="1"/>
                  </a:moveTo>
                  <a:cubicBezTo>
                    <a:pt x="1136" y="1"/>
                    <a:pt x="535" y="154"/>
                    <a:pt x="1" y="440"/>
                  </a:cubicBezTo>
                  <a:lnTo>
                    <a:pt x="1" y="640"/>
                  </a:lnTo>
                  <a:cubicBezTo>
                    <a:pt x="1" y="2090"/>
                    <a:pt x="1174" y="3264"/>
                    <a:pt x="2624" y="3264"/>
                  </a:cubicBezTo>
                  <a:lnTo>
                    <a:pt x="5439" y="3264"/>
                  </a:lnTo>
                  <a:cubicBezTo>
                    <a:pt x="5210" y="1403"/>
                    <a:pt x="3626" y="1"/>
                    <a:pt x="1747" y="1"/>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158;p73">
              <a:extLst>
                <a:ext uri="{FF2B5EF4-FFF2-40B4-BE49-F238E27FC236}">
                  <a16:creationId xmlns:a16="http://schemas.microsoft.com/office/drawing/2014/main" id="{2BB5E871-9753-49E8-964C-F983D12B4018}"/>
                </a:ext>
              </a:extLst>
            </p:cNvPr>
            <p:cNvSpPr/>
            <p:nvPr/>
          </p:nvSpPr>
          <p:spPr>
            <a:xfrm>
              <a:off x="7687266" y="1703340"/>
              <a:ext cx="102436" cy="87955"/>
            </a:xfrm>
            <a:custGeom>
              <a:avLst/>
              <a:gdLst/>
              <a:ahLst/>
              <a:cxnLst/>
              <a:rect l="l" t="t" r="r" b="b"/>
              <a:pathLst>
                <a:path w="3912" h="3359" extrusionOk="0">
                  <a:moveTo>
                    <a:pt x="649" y="1"/>
                  </a:moveTo>
                  <a:lnTo>
                    <a:pt x="649" y="1337"/>
                  </a:lnTo>
                  <a:cubicBezTo>
                    <a:pt x="649" y="1709"/>
                    <a:pt x="410" y="2042"/>
                    <a:pt x="57" y="2166"/>
                  </a:cubicBezTo>
                  <a:lnTo>
                    <a:pt x="0" y="2186"/>
                  </a:lnTo>
                  <a:lnTo>
                    <a:pt x="1593" y="3245"/>
                  </a:lnTo>
                  <a:cubicBezTo>
                    <a:pt x="1703" y="3321"/>
                    <a:pt x="1829" y="3359"/>
                    <a:pt x="1956" y="3359"/>
                  </a:cubicBezTo>
                  <a:cubicBezTo>
                    <a:pt x="2082" y="3359"/>
                    <a:pt x="2209" y="3321"/>
                    <a:pt x="2318" y="3245"/>
                  </a:cubicBezTo>
                  <a:lnTo>
                    <a:pt x="3911" y="2186"/>
                  </a:lnTo>
                  <a:lnTo>
                    <a:pt x="3854" y="2166"/>
                  </a:lnTo>
                  <a:cubicBezTo>
                    <a:pt x="3501" y="2042"/>
                    <a:pt x="3272" y="1709"/>
                    <a:pt x="3272" y="1337"/>
                  </a:cubicBezTo>
                  <a:lnTo>
                    <a:pt x="3272"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159;p73">
              <a:extLst>
                <a:ext uri="{FF2B5EF4-FFF2-40B4-BE49-F238E27FC236}">
                  <a16:creationId xmlns:a16="http://schemas.microsoft.com/office/drawing/2014/main" id="{E562B4D6-3483-4B09-9A25-74FDD77AB37F}"/>
                </a:ext>
              </a:extLst>
            </p:cNvPr>
            <p:cNvSpPr/>
            <p:nvPr/>
          </p:nvSpPr>
          <p:spPr>
            <a:xfrm>
              <a:off x="7704234" y="1703340"/>
              <a:ext cx="68736" cy="28254"/>
            </a:xfrm>
            <a:custGeom>
              <a:avLst/>
              <a:gdLst/>
              <a:ahLst/>
              <a:cxnLst/>
              <a:rect l="l" t="t" r="r" b="b"/>
              <a:pathLst>
                <a:path w="2625" h="1079" extrusionOk="0">
                  <a:moveTo>
                    <a:pt x="1" y="1"/>
                  </a:moveTo>
                  <a:lnTo>
                    <a:pt x="1" y="802"/>
                  </a:lnTo>
                  <a:cubicBezTo>
                    <a:pt x="363" y="964"/>
                    <a:pt x="754" y="1060"/>
                    <a:pt x="1155" y="1079"/>
                  </a:cubicBezTo>
                  <a:lnTo>
                    <a:pt x="1308" y="1079"/>
                  </a:lnTo>
                  <a:cubicBezTo>
                    <a:pt x="1766" y="1079"/>
                    <a:pt x="2214" y="984"/>
                    <a:pt x="2624" y="802"/>
                  </a:cubicBezTo>
                  <a:lnTo>
                    <a:pt x="262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160;p73">
              <a:extLst>
                <a:ext uri="{FF2B5EF4-FFF2-40B4-BE49-F238E27FC236}">
                  <a16:creationId xmlns:a16="http://schemas.microsoft.com/office/drawing/2014/main" id="{4E4C12FF-EBCF-409A-94B2-EC82EC87446A}"/>
                </a:ext>
              </a:extLst>
            </p:cNvPr>
            <p:cNvSpPr/>
            <p:nvPr/>
          </p:nvSpPr>
          <p:spPr>
            <a:xfrm>
              <a:off x="7664014" y="1576133"/>
              <a:ext cx="149176" cy="144070"/>
            </a:xfrm>
            <a:custGeom>
              <a:avLst/>
              <a:gdLst/>
              <a:ahLst/>
              <a:cxnLst/>
              <a:rect l="l" t="t" r="r" b="b"/>
              <a:pathLst>
                <a:path w="5697" h="5502"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79"/>
                  </a:lnTo>
                  <a:cubicBezTo>
                    <a:pt x="1" y="4115"/>
                    <a:pt x="1184" y="5431"/>
                    <a:pt x="2710" y="5498"/>
                  </a:cubicBezTo>
                  <a:cubicBezTo>
                    <a:pt x="2756" y="5500"/>
                    <a:pt x="2802" y="5501"/>
                    <a:pt x="2847" y="5501"/>
                  </a:cubicBezTo>
                  <a:cubicBezTo>
                    <a:pt x="4407" y="5501"/>
                    <a:pt x="5687" y="4240"/>
                    <a:pt x="5687" y="2655"/>
                  </a:cubicBezTo>
                  <a:lnTo>
                    <a:pt x="5687" y="1787"/>
                  </a:lnTo>
                  <a:cubicBezTo>
                    <a:pt x="5696" y="1301"/>
                    <a:pt x="5295" y="909"/>
                    <a:pt x="4818" y="909"/>
                  </a:cubicBezTo>
                  <a:lnTo>
                    <a:pt x="4475" y="909"/>
                  </a:lnTo>
                  <a:cubicBezTo>
                    <a:pt x="4408" y="909"/>
                    <a:pt x="4361" y="890"/>
                    <a:pt x="4313" y="843"/>
                  </a:cubicBezTo>
                  <a:lnTo>
                    <a:pt x="3512" y="41"/>
                  </a:lnTo>
                  <a:cubicBezTo>
                    <a:pt x="3483" y="13"/>
                    <a:pt x="3449" y="0"/>
                    <a:pt x="3415"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161;p73">
              <a:extLst>
                <a:ext uri="{FF2B5EF4-FFF2-40B4-BE49-F238E27FC236}">
                  <a16:creationId xmlns:a16="http://schemas.microsoft.com/office/drawing/2014/main" id="{0D0C2B97-A60B-466F-B57A-D95933E966E1}"/>
                </a:ext>
              </a:extLst>
            </p:cNvPr>
            <p:cNvSpPr/>
            <p:nvPr/>
          </p:nvSpPr>
          <p:spPr>
            <a:xfrm>
              <a:off x="7664014" y="1576133"/>
              <a:ext cx="126186" cy="144148"/>
            </a:xfrm>
            <a:custGeom>
              <a:avLst/>
              <a:gdLst/>
              <a:ahLst/>
              <a:cxnLst/>
              <a:rect l="l" t="t" r="r" b="b"/>
              <a:pathLst>
                <a:path w="4819" h="5505" extrusionOk="0">
                  <a:moveTo>
                    <a:pt x="3415" y="0"/>
                  </a:moveTo>
                  <a:cubicBezTo>
                    <a:pt x="3347" y="0"/>
                    <a:pt x="3283" y="53"/>
                    <a:pt x="3283" y="137"/>
                  </a:cubicBezTo>
                  <a:lnTo>
                    <a:pt x="3283" y="690"/>
                  </a:lnTo>
                  <a:cubicBezTo>
                    <a:pt x="3283" y="814"/>
                    <a:pt x="3187" y="909"/>
                    <a:pt x="3063" y="909"/>
                  </a:cubicBezTo>
                  <a:lnTo>
                    <a:pt x="878" y="909"/>
                  </a:lnTo>
                  <a:cubicBezTo>
                    <a:pt x="392" y="909"/>
                    <a:pt x="1" y="1301"/>
                    <a:pt x="1" y="1787"/>
                  </a:cubicBezTo>
                  <a:lnTo>
                    <a:pt x="1" y="2569"/>
                  </a:lnTo>
                  <a:cubicBezTo>
                    <a:pt x="1" y="3857"/>
                    <a:pt x="821" y="5031"/>
                    <a:pt x="2052" y="5393"/>
                  </a:cubicBezTo>
                  <a:cubicBezTo>
                    <a:pt x="2310" y="5467"/>
                    <a:pt x="2576" y="5505"/>
                    <a:pt x="2842" y="5505"/>
                  </a:cubicBezTo>
                  <a:cubicBezTo>
                    <a:pt x="2989" y="5505"/>
                    <a:pt x="3136" y="5493"/>
                    <a:pt x="3283" y="5469"/>
                  </a:cubicBezTo>
                  <a:cubicBezTo>
                    <a:pt x="1909" y="5250"/>
                    <a:pt x="878" y="4010"/>
                    <a:pt x="878" y="2579"/>
                  </a:cubicBezTo>
                  <a:lnTo>
                    <a:pt x="878" y="2226"/>
                  </a:lnTo>
                  <a:cubicBezTo>
                    <a:pt x="878" y="1739"/>
                    <a:pt x="1270" y="1348"/>
                    <a:pt x="1756" y="1348"/>
                  </a:cubicBezTo>
                  <a:lnTo>
                    <a:pt x="4380" y="1348"/>
                  </a:lnTo>
                  <a:cubicBezTo>
                    <a:pt x="4618" y="1348"/>
                    <a:pt x="4818" y="1148"/>
                    <a:pt x="4818" y="909"/>
                  </a:cubicBezTo>
                  <a:lnTo>
                    <a:pt x="4475" y="909"/>
                  </a:lnTo>
                  <a:cubicBezTo>
                    <a:pt x="4408" y="909"/>
                    <a:pt x="4361" y="890"/>
                    <a:pt x="4313" y="843"/>
                  </a:cubicBezTo>
                  <a:lnTo>
                    <a:pt x="3512" y="41"/>
                  </a:lnTo>
                  <a:cubicBezTo>
                    <a:pt x="3483" y="13"/>
                    <a:pt x="3449" y="0"/>
                    <a:pt x="3415"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162;p73">
              <a:extLst>
                <a:ext uri="{FF2B5EF4-FFF2-40B4-BE49-F238E27FC236}">
                  <a16:creationId xmlns:a16="http://schemas.microsoft.com/office/drawing/2014/main" id="{90DD4264-E390-42E0-AD3D-FBA0C9F2248E}"/>
                </a:ext>
              </a:extLst>
            </p:cNvPr>
            <p:cNvSpPr/>
            <p:nvPr/>
          </p:nvSpPr>
          <p:spPr>
            <a:xfrm>
              <a:off x="7690749" y="1611431"/>
              <a:ext cx="26761" cy="11521"/>
            </a:xfrm>
            <a:custGeom>
              <a:avLst/>
              <a:gdLst/>
              <a:ahLst/>
              <a:cxnLst/>
              <a:rect l="l" t="t" r="r" b="b"/>
              <a:pathLst>
                <a:path w="1022" h="440" extrusionOk="0">
                  <a:moveTo>
                    <a:pt x="296" y="0"/>
                  </a:moveTo>
                  <a:cubicBezTo>
                    <a:pt x="1" y="0"/>
                    <a:pt x="1"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163;p73">
              <a:extLst>
                <a:ext uri="{FF2B5EF4-FFF2-40B4-BE49-F238E27FC236}">
                  <a16:creationId xmlns:a16="http://schemas.microsoft.com/office/drawing/2014/main" id="{A6D9EEA9-FC3A-4CEB-A120-75005CC5FECA}"/>
                </a:ext>
              </a:extLst>
            </p:cNvPr>
            <p:cNvSpPr/>
            <p:nvPr/>
          </p:nvSpPr>
          <p:spPr>
            <a:xfrm>
              <a:off x="7759458" y="1611431"/>
              <a:ext cx="26735" cy="11521"/>
            </a:xfrm>
            <a:custGeom>
              <a:avLst/>
              <a:gdLst/>
              <a:ahLst/>
              <a:cxnLst/>
              <a:rect l="l" t="t" r="r" b="b"/>
              <a:pathLst>
                <a:path w="1021" h="440" extrusionOk="0">
                  <a:moveTo>
                    <a:pt x="296" y="0"/>
                  </a:moveTo>
                  <a:cubicBezTo>
                    <a:pt x="0" y="0"/>
                    <a:pt x="0" y="439"/>
                    <a:pt x="296" y="439"/>
                  </a:cubicBezTo>
                  <a:lnTo>
                    <a:pt x="735" y="439"/>
                  </a:lnTo>
                  <a:cubicBezTo>
                    <a:pt x="1021" y="439"/>
                    <a:pt x="1021" y="0"/>
                    <a:pt x="73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164;p73">
              <a:extLst>
                <a:ext uri="{FF2B5EF4-FFF2-40B4-BE49-F238E27FC236}">
                  <a16:creationId xmlns:a16="http://schemas.microsoft.com/office/drawing/2014/main" id="{52872C09-3B74-4DE7-A7A1-2893DC76894B}"/>
                </a:ext>
              </a:extLst>
            </p:cNvPr>
            <p:cNvSpPr/>
            <p:nvPr/>
          </p:nvSpPr>
          <p:spPr>
            <a:xfrm>
              <a:off x="7698499" y="1629106"/>
              <a:ext cx="11521" cy="17308"/>
            </a:xfrm>
            <a:custGeom>
              <a:avLst/>
              <a:gdLst/>
              <a:ahLst/>
              <a:cxnLst/>
              <a:rect l="l" t="t" r="r" b="b"/>
              <a:pathLst>
                <a:path w="440" h="661" extrusionOk="0">
                  <a:moveTo>
                    <a:pt x="220" y="0"/>
                  </a:moveTo>
                  <a:cubicBezTo>
                    <a:pt x="110" y="0"/>
                    <a:pt x="0" y="74"/>
                    <a:pt x="0" y="222"/>
                  </a:cubicBezTo>
                  <a:lnTo>
                    <a:pt x="0" y="441"/>
                  </a:lnTo>
                  <a:cubicBezTo>
                    <a:pt x="0" y="556"/>
                    <a:pt x="96" y="661"/>
                    <a:pt x="220" y="661"/>
                  </a:cubicBezTo>
                  <a:cubicBezTo>
                    <a:pt x="334" y="661"/>
                    <a:pt x="439" y="556"/>
                    <a:pt x="439" y="441"/>
                  </a:cubicBezTo>
                  <a:lnTo>
                    <a:pt x="439" y="222"/>
                  </a:lnTo>
                  <a:cubicBezTo>
                    <a:pt x="439" y="74"/>
                    <a:pt x="329"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165;p73">
              <a:extLst>
                <a:ext uri="{FF2B5EF4-FFF2-40B4-BE49-F238E27FC236}">
                  <a16:creationId xmlns:a16="http://schemas.microsoft.com/office/drawing/2014/main" id="{B166FD1C-7197-471A-B7E4-BA5170B108FD}"/>
                </a:ext>
              </a:extLst>
            </p:cNvPr>
            <p:cNvSpPr/>
            <p:nvPr/>
          </p:nvSpPr>
          <p:spPr>
            <a:xfrm>
              <a:off x="7767183" y="1629106"/>
              <a:ext cx="11521" cy="17308"/>
            </a:xfrm>
            <a:custGeom>
              <a:avLst/>
              <a:gdLst/>
              <a:ahLst/>
              <a:cxnLst/>
              <a:rect l="l" t="t" r="r" b="b"/>
              <a:pathLst>
                <a:path w="440" h="661" extrusionOk="0">
                  <a:moveTo>
                    <a:pt x="220" y="0"/>
                  </a:moveTo>
                  <a:cubicBezTo>
                    <a:pt x="111" y="0"/>
                    <a:pt x="1" y="74"/>
                    <a:pt x="1" y="222"/>
                  </a:cubicBezTo>
                  <a:lnTo>
                    <a:pt x="1" y="441"/>
                  </a:lnTo>
                  <a:cubicBezTo>
                    <a:pt x="1" y="556"/>
                    <a:pt x="96" y="661"/>
                    <a:pt x="220" y="661"/>
                  </a:cubicBezTo>
                  <a:cubicBezTo>
                    <a:pt x="344" y="661"/>
                    <a:pt x="440" y="556"/>
                    <a:pt x="440" y="441"/>
                  </a:cubicBezTo>
                  <a:lnTo>
                    <a:pt x="440" y="222"/>
                  </a:lnTo>
                  <a:cubicBezTo>
                    <a:pt x="440" y="74"/>
                    <a:pt x="330"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166;p73">
              <a:extLst>
                <a:ext uri="{FF2B5EF4-FFF2-40B4-BE49-F238E27FC236}">
                  <a16:creationId xmlns:a16="http://schemas.microsoft.com/office/drawing/2014/main" id="{33216EBD-ADFE-4C0A-88E4-2054BF677C72}"/>
                </a:ext>
              </a:extLst>
            </p:cNvPr>
            <p:cNvSpPr/>
            <p:nvPr/>
          </p:nvSpPr>
          <p:spPr>
            <a:xfrm>
              <a:off x="7610073" y="1789541"/>
              <a:ext cx="48233" cy="68212"/>
            </a:xfrm>
            <a:custGeom>
              <a:avLst/>
              <a:gdLst/>
              <a:ahLst/>
              <a:cxnLst/>
              <a:rect l="l" t="t" r="r" b="b"/>
              <a:pathLst>
                <a:path w="1842" h="2605" extrusionOk="0">
                  <a:moveTo>
                    <a:pt x="248" y="0"/>
                  </a:moveTo>
                  <a:cubicBezTo>
                    <a:pt x="143" y="105"/>
                    <a:pt x="67" y="229"/>
                    <a:pt x="0" y="363"/>
                  </a:cubicBezTo>
                  <a:lnTo>
                    <a:pt x="1193" y="1431"/>
                  </a:lnTo>
                  <a:cubicBezTo>
                    <a:pt x="1336" y="1555"/>
                    <a:pt x="1412" y="1736"/>
                    <a:pt x="1412" y="1927"/>
                  </a:cubicBezTo>
                  <a:lnTo>
                    <a:pt x="1412" y="2605"/>
                  </a:lnTo>
                  <a:lnTo>
                    <a:pt x="1841" y="2605"/>
                  </a:lnTo>
                  <a:lnTo>
                    <a:pt x="1841" y="1918"/>
                  </a:lnTo>
                  <a:cubicBezTo>
                    <a:pt x="1841" y="1612"/>
                    <a:pt x="1717" y="1317"/>
                    <a:pt x="1488" y="1107"/>
                  </a:cubicBezTo>
                  <a:lnTo>
                    <a:pt x="24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167;p73">
              <a:extLst>
                <a:ext uri="{FF2B5EF4-FFF2-40B4-BE49-F238E27FC236}">
                  <a16:creationId xmlns:a16="http://schemas.microsoft.com/office/drawing/2014/main" id="{F4D189C7-8BFC-43FA-9E39-D2527F030DEE}"/>
                </a:ext>
              </a:extLst>
            </p:cNvPr>
            <p:cNvSpPr/>
            <p:nvPr/>
          </p:nvSpPr>
          <p:spPr>
            <a:xfrm>
              <a:off x="7818662" y="1789541"/>
              <a:ext cx="48233" cy="68212"/>
            </a:xfrm>
            <a:custGeom>
              <a:avLst/>
              <a:gdLst/>
              <a:ahLst/>
              <a:cxnLst/>
              <a:rect l="l" t="t" r="r" b="b"/>
              <a:pathLst>
                <a:path w="1842" h="2605" extrusionOk="0">
                  <a:moveTo>
                    <a:pt x="1593" y="0"/>
                  </a:moveTo>
                  <a:lnTo>
                    <a:pt x="363" y="1107"/>
                  </a:lnTo>
                  <a:cubicBezTo>
                    <a:pt x="134" y="1317"/>
                    <a:pt x="0" y="1612"/>
                    <a:pt x="0" y="1918"/>
                  </a:cubicBezTo>
                  <a:lnTo>
                    <a:pt x="0" y="2605"/>
                  </a:lnTo>
                  <a:lnTo>
                    <a:pt x="429" y="2605"/>
                  </a:lnTo>
                  <a:lnTo>
                    <a:pt x="429" y="1927"/>
                  </a:lnTo>
                  <a:cubicBezTo>
                    <a:pt x="429" y="1736"/>
                    <a:pt x="515" y="1555"/>
                    <a:pt x="649" y="1431"/>
                  </a:cubicBezTo>
                  <a:lnTo>
                    <a:pt x="1841" y="363"/>
                  </a:lnTo>
                  <a:cubicBezTo>
                    <a:pt x="1784" y="229"/>
                    <a:pt x="1698" y="105"/>
                    <a:pt x="1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168;p73">
              <a:extLst>
                <a:ext uri="{FF2B5EF4-FFF2-40B4-BE49-F238E27FC236}">
                  <a16:creationId xmlns:a16="http://schemas.microsoft.com/office/drawing/2014/main" id="{31A8BA5D-3442-4B0B-8577-77ACD3616932}"/>
                </a:ext>
              </a:extLst>
            </p:cNvPr>
            <p:cNvSpPr/>
            <p:nvPr/>
          </p:nvSpPr>
          <p:spPr>
            <a:xfrm>
              <a:off x="7712744" y="1666393"/>
              <a:ext cx="51480" cy="22990"/>
            </a:xfrm>
            <a:custGeom>
              <a:avLst/>
              <a:gdLst/>
              <a:ahLst/>
              <a:cxnLst/>
              <a:rect l="l" t="t" r="r" b="b"/>
              <a:pathLst>
                <a:path w="1966" h="878" extrusionOk="0">
                  <a:moveTo>
                    <a:pt x="124" y="0"/>
                  </a:moveTo>
                  <a:cubicBezTo>
                    <a:pt x="57" y="0"/>
                    <a:pt x="0" y="67"/>
                    <a:pt x="10" y="134"/>
                  </a:cubicBezTo>
                  <a:cubicBezTo>
                    <a:pt x="86" y="553"/>
                    <a:pt x="487" y="878"/>
                    <a:pt x="983" y="878"/>
                  </a:cubicBezTo>
                  <a:cubicBezTo>
                    <a:pt x="1479" y="878"/>
                    <a:pt x="1889" y="553"/>
                    <a:pt x="1956" y="134"/>
                  </a:cubicBezTo>
                  <a:cubicBezTo>
                    <a:pt x="1965" y="67"/>
                    <a:pt x="1918"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169;p73">
              <a:extLst>
                <a:ext uri="{FF2B5EF4-FFF2-40B4-BE49-F238E27FC236}">
                  <a16:creationId xmlns:a16="http://schemas.microsoft.com/office/drawing/2014/main" id="{51E5B7CD-C57A-43A9-B6EB-EC530314EA8F}"/>
                </a:ext>
              </a:extLst>
            </p:cNvPr>
            <p:cNvSpPr/>
            <p:nvPr/>
          </p:nvSpPr>
          <p:spPr>
            <a:xfrm>
              <a:off x="7704234" y="1794778"/>
              <a:ext cx="11260" cy="62975"/>
            </a:xfrm>
            <a:custGeom>
              <a:avLst/>
              <a:gdLst/>
              <a:ahLst/>
              <a:cxnLst/>
              <a:rect l="l" t="t" r="r" b="b"/>
              <a:pathLst>
                <a:path w="430" h="2405" extrusionOk="0">
                  <a:moveTo>
                    <a:pt x="220" y="1"/>
                  </a:moveTo>
                  <a:cubicBezTo>
                    <a:pt x="96" y="1"/>
                    <a:pt x="1" y="96"/>
                    <a:pt x="1" y="220"/>
                  </a:cubicBezTo>
                  <a:lnTo>
                    <a:pt x="1" y="2405"/>
                  </a:lnTo>
                  <a:lnTo>
                    <a:pt x="430" y="2405"/>
                  </a:lnTo>
                  <a:lnTo>
                    <a:pt x="430" y="220"/>
                  </a:lnTo>
                  <a:cubicBezTo>
                    <a:pt x="430" y="96"/>
                    <a:pt x="335"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170;p73">
              <a:extLst>
                <a:ext uri="{FF2B5EF4-FFF2-40B4-BE49-F238E27FC236}">
                  <a16:creationId xmlns:a16="http://schemas.microsoft.com/office/drawing/2014/main" id="{7B30ABFF-23EA-498F-8CCD-64B839345297}"/>
                </a:ext>
              </a:extLst>
            </p:cNvPr>
            <p:cNvSpPr/>
            <p:nvPr/>
          </p:nvSpPr>
          <p:spPr>
            <a:xfrm>
              <a:off x="7761448" y="1794778"/>
              <a:ext cx="11521" cy="62975"/>
            </a:xfrm>
            <a:custGeom>
              <a:avLst/>
              <a:gdLst/>
              <a:ahLst/>
              <a:cxnLst/>
              <a:rect l="l" t="t" r="r" b="b"/>
              <a:pathLst>
                <a:path w="440" h="2405" extrusionOk="0">
                  <a:moveTo>
                    <a:pt x="220" y="1"/>
                  </a:moveTo>
                  <a:cubicBezTo>
                    <a:pt x="96" y="1"/>
                    <a:pt x="0" y="96"/>
                    <a:pt x="0" y="220"/>
                  </a:cubicBezTo>
                  <a:lnTo>
                    <a:pt x="0" y="2405"/>
                  </a:lnTo>
                  <a:lnTo>
                    <a:pt x="439" y="2405"/>
                  </a:lnTo>
                  <a:lnTo>
                    <a:pt x="439" y="220"/>
                  </a:lnTo>
                  <a:cubicBezTo>
                    <a:pt x="439" y="96"/>
                    <a:pt x="344" y="1"/>
                    <a:pt x="2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252160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78CAED-70CF-472A-847A-908101EEAFB4}"/>
              </a:ext>
            </a:extLst>
          </p:cNvPr>
          <p:cNvPicPr>
            <a:picLocks noChangeAspect="1"/>
          </p:cNvPicPr>
          <p:nvPr/>
        </p:nvPicPr>
        <p:blipFill>
          <a:blip r:embed="rId4"/>
          <a:stretch>
            <a:fillRect/>
          </a:stretch>
        </p:blipFill>
        <p:spPr>
          <a:xfrm>
            <a:off x="711783" y="636275"/>
            <a:ext cx="7720433" cy="3870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39337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5"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DB58D-8160-4685-B267-9CCDFBB36C9E}"/>
              </a:ext>
            </a:extLst>
          </p:cNvPr>
          <p:cNvSpPr>
            <a:spLocks noGrp="1"/>
          </p:cNvSpPr>
          <p:nvPr>
            <p:ph type="title"/>
          </p:nvPr>
        </p:nvSpPr>
        <p:spPr/>
        <p:txBody>
          <a:bodyPr/>
          <a:lstStyle/>
          <a:p>
            <a:r>
              <a:rPr lang="en-IN" dirty="0"/>
              <a:t>SVM</a:t>
            </a:r>
          </a:p>
        </p:txBody>
      </p:sp>
      <p:sp>
        <p:nvSpPr>
          <p:cNvPr id="6" name="Text Placeholder 5">
            <a:extLst>
              <a:ext uri="{FF2B5EF4-FFF2-40B4-BE49-F238E27FC236}">
                <a16:creationId xmlns:a16="http://schemas.microsoft.com/office/drawing/2014/main" id="{800C8143-53D4-4609-994A-E0A35D8DDA7A}"/>
              </a:ext>
            </a:extLst>
          </p:cNvPr>
          <p:cNvSpPr>
            <a:spLocks noGrp="1"/>
          </p:cNvSpPr>
          <p:nvPr>
            <p:ph type="body" idx="1"/>
          </p:nvPr>
        </p:nvSpPr>
        <p:spPr>
          <a:xfrm>
            <a:off x="504889" y="1223400"/>
            <a:ext cx="5678936" cy="3380100"/>
          </a:xfrm>
        </p:spPr>
        <p:txBody>
          <a:bodyPr/>
          <a:lstStyle/>
          <a:p>
            <a:pPr rtl="0" fontAlgn="ctr">
              <a:spcBef>
                <a:spcPts val="0"/>
              </a:spcBef>
              <a:spcAft>
                <a:spcPts val="0"/>
              </a:spcAft>
              <a:buFont typeface="Arial" panose="020B0604020202020204" pitchFamily="34" charset="0"/>
              <a:buChar char="•"/>
            </a:pPr>
            <a:r>
              <a:rPr lang="en-US" sz="1400" dirty="0">
                <a:effectLst/>
                <a:latin typeface="Comic Sans MS" panose="030F0702030302020204" pitchFamily="66" charset="0"/>
              </a:rPr>
              <a:t>Support Vector Machine or SVM</a:t>
            </a:r>
          </a:p>
          <a:p>
            <a:pPr rtl="0" fontAlgn="ctr">
              <a:spcBef>
                <a:spcPts val="0"/>
              </a:spcBef>
              <a:spcAft>
                <a:spcPts val="0"/>
              </a:spcAft>
              <a:buFont typeface="Arial" panose="020B0604020202020204" pitchFamily="34" charset="0"/>
              <a:buChar char="•"/>
            </a:pPr>
            <a:r>
              <a:rPr lang="en-US" sz="1400" dirty="0">
                <a:latin typeface="Comic Sans MS" panose="030F0702030302020204" pitchFamily="66" charset="0"/>
              </a:rPr>
              <a:t>S</a:t>
            </a:r>
            <a:r>
              <a:rPr lang="en-US" sz="1400" dirty="0">
                <a:effectLst/>
                <a:latin typeface="Comic Sans MS" panose="030F0702030302020204" pitchFamily="66" charset="0"/>
              </a:rPr>
              <a:t>upervised Learning algorithm. </a:t>
            </a:r>
          </a:p>
          <a:p>
            <a:pPr rtl="0" fontAlgn="ctr">
              <a:spcBef>
                <a:spcPts val="0"/>
              </a:spcBef>
              <a:spcAft>
                <a:spcPts val="0"/>
              </a:spcAft>
              <a:buFont typeface="Arial" panose="020B0604020202020204" pitchFamily="34" charset="0"/>
              <a:buChar char="•"/>
            </a:pPr>
            <a:r>
              <a:rPr lang="en-US" sz="1400" dirty="0">
                <a:latin typeface="Comic Sans MS" panose="030F0702030302020204" pitchFamily="66" charset="0"/>
              </a:rPr>
              <a:t>U</a:t>
            </a:r>
            <a:r>
              <a:rPr lang="en-US" sz="1400" dirty="0">
                <a:effectLst/>
                <a:latin typeface="Comic Sans MS" panose="030F0702030302020204" pitchFamily="66" charset="0"/>
              </a:rPr>
              <a:t>sed for Classification as well as Regression problems. </a:t>
            </a:r>
          </a:p>
          <a:p>
            <a:pPr rtl="0" fontAlgn="ctr">
              <a:spcBef>
                <a:spcPts val="0"/>
              </a:spcBef>
              <a:spcAft>
                <a:spcPts val="0"/>
              </a:spcAft>
              <a:buFont typeface="Arial" panose="020B0604020202020204" pitchFamily="34" charset="0"/>
              <a:buChar char="•"/>
            </a:pPr>
            <a:r>
              <a:rPr lang="en-US" sz="1400" b="1" dirty="0">
                <a:solidFill>
                  <a:srgbClr val="E07A88"/>
                </a:solidFill>
                <a:effectLst/>
                <a:latin typeface="Comic Sans MS" panose="030F0702030302020204" pitchFamily="66" charset="0"/>
              </a:rPr>
              <a:t>Objective:</a:t>
            </a:r>
            <a:r>
              <a:rPr lang="en-US" sz="1400" dirty="0">
                <a:effectLst/>
                <a:latin typeface="Comic Sans MS" panose="030F0702030302020204" pitchFamily="66" charset="0"/>
              </a:rPr>
              <a:t> to find a hyperplane in an N-dimensional space that distinctly classifies the data points. Dimensions depend upon number of features:</a:t>
            </a:r>
          </a:p>
          <a:p>
            <a:pPr lvl="1" fontAlgn="ctr">
              <a:buFont typeface="Arial" panose="020B0604020202020204" pitchFamily="34" charset="0"/>
              <a:buChar char="•"/>
            </a:pPr>
            <a:r>
              <a:rPr lang="en-US" dirty="0">
                <a:latin typeface="Comic Sans MS" panose="030F0702030302020204" pitchFamily="66" charset="0"/>
              </a:rPr>
              <a:t>I</a:t>
            </a:r>
            <a:r>
              <a:rPr lang="en-US" dirty="0">
                <a:effectLst/>
                <a:latin typeface="Comic Sans MS" panose="030F0702030302020204" pitchFamily="66" charset="0"/>
              </a:rPr>
              <a:t>f it is two, then hyperplane is just a line </a:t>
            </a:r>
          </a:p>
          <a:p>
            <a:pPr lvl="1" fontAlgn="ctr">
              <a:buFont typeface="Arial" panose="020B0604020202020204" pitchFamily="34" charset="0"/>
              <a:buChar char="•"/>
            </a:pPr>
            <a:r>
              <a:rPr lang="en-US" dirty="0">
                <a:effectLst/>
                <a:latin typeface="Comic Sans MS" panose="030F0702030302020204" pitchFamily="66" charset="0"/>
              </a:rPr>
              <a:t>If it is three, then hyperplane is a 2-D plane. </a:t>
            </a:r>
          </a:p>
          <a:p>
            <a:pPr rtl="0" fontAlgn="ctr">
              <a:spcBef>
                <a:spcPts val="0"/>
              </a:spcBef>
              <a:spcAft>
                <a:spcPts val="0"/>
              </a:spcAft>
              <a:buFont typeface="Arial" panose="020B0604020202020204" pitchFamily="34" charset="0"/>
              <a:buChar char="•"/>
            </a:pPr>
            <a:r>
              <a:rPr lang="en-US" sz="1400" dirty="0">
                <a:effectLst/>
                <a:latin typeface="Comic Sans MS" panose="030F0702030302020204" pitchFamily="66" charset="0"/>
              </a:rPr>
              <a:t>It becomes difficult to imagine when the number of features exceeds three.</a:t>
            </a:r>
          </a:p>
          <a:p>
            <a:pPr rtl="0" fontAlgn="ctr">
              <a:spcBef>
                <a:spcPts val="0"/>
              </a:spcBef>
              <a:spcAft>
                <a:spcPts val="0"/>
              </a:spcAft>
              <a:buFont typeface="Arial" panose="020B0604020202020204" pitchFamily="34" charset="0"/>
              <a:buChar char="•"/>
            </a:pPr>
            <a:r>
              <a:rPr lang="en-US" sz="1400" b="1" dirty="0">
                <a:solidFill>
                  <a:srgbClr val="E07A88"/>
                </a:solidFill>
                <a:latin typeface="Comic Sans MS" panose="030F0702030302020204" pitchFamily="66" charset="0"/>
              </a:rPr>
              <a:t>B</a:t>
            </a:r>
            <a:r>
              <a:rPr lang="en-US" sz="1400" b="1" dirty="0">
                <a:solidFill>
                  <a:srgbClr val="E07A88"/>
                </a:solidFill>
                <a:effectLst/>
                <a:latin typeface="Comic Sans MS" panose="030F0702030302020204" pitchFamily="66" charset="0"/>
              </a:rPr>
              <a:t>est hyperplane: </a:t>
            </a:r>
            <a:r>
              <a:rPr lang="en-US" sz="1400" dirty="0">
                <a:effectLst/>
                <a:latin typeface="Comic Sans MS" panose="030F0702030302020204" pitchFamily="66" charset="0"/>
              </a:rPr>
              <a:t>largest separation or margin between the two classes. So we choose the hyperplane whose distance from it to the nearest data point on each side is maximized.</a:t>
            </a:r>
            <a:endParaRPr lang="en-IN" sz="1400" dirty="0">
              <a:effectLst/>
              <a:latin typeface="Comic Sans MS" panose="030F0702030302020204" pitchFamily="66" charset="0"/>
            </a:endParaRPr>
          </a:p>
        </p:txBody>
      </p:sp>
      <p:pic>
        <p:nvPicPr>
          <p:cNvPr id="3" name="Picture 2">
            <a:extLst>
              <a:ext uri="{FF2B5EF4-FFF2-40B4-BE49-F238E27FC236}">
                <a16:creationId xmlns:a16="http://schemas.microsoft.com/office/drawing/2014/main" id="{1055F10E-7121-445F-9FF3-74260029C718}"/>
              </a:ext>
            </a:extLst>
          </p:cNvPr>
          <p:cNvPicPr>
            <a:picLocks noChangeAspect="1"/>
          </p:cNvPicPr>
          <p:nvPr/>
        </p:nvPicPr>
        <p:blipFill>
          <a:blip r:embed="rId3"/>
          <a:stretch>
            <a:fillRect/>
          </a:stretch>
        </p:blipFill>
        <p:spPr>
          <a:xfrm>
            <a:off x="6375627" y="1162592"/>
            <a:ext cx="1614045" cy="12439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Google Shape;591;p35">
            <a:extLst>
              <a:ext uri="{FF2B5EF4-FFF2-40B4-BE49-F238E27FC236}">
                <a16:creationId xmlns:a16="http://schemas.microsoft.com/office/drawing/2014/main" id="{8E0D7AE7-9B80-42B0-B7E0-979C1801B220}"/>
              </a:ext>
            </a:extLst>
          </p:cNvPr>
          <p:cNvSpPr txBox="1">
            <a:spLocks/>
          </p:cNvSpPr>
          <p:nvPr/>
        </p:nvSpPr>
        <p:spPr>
          <a:xfrm>
            <a:off x="6885533" y="2322476"/>
            <a:ext cx="1538467" cy="4985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9pPr>
          </a:lstStyle>
          <a:p>
            <a:r>
              <a:rPr lang="en-IN" sz="1600" dirty="0"/>
              <a:t>Here choose L2</a:t>
            </a:r>
          </a:p>
        </p:txBody>
      </p:sp>
      <p:pic>
        <p:nvPicPr>
          <p:cNvPr id="8" name="image10.png">
            <a:extLst>
              <a:ext uri="{FF2B5EF4-FFF2-40B4-BE49-F238E27FC236}">
                <a16:creationId xmlns:a16="http://schemas.microsoft.com/office/drawing/2014/main" id="{04D202D2-CE3E-67A2-DDC4-B51737A6AAC1}"/>
              </a:ext>
            </a:extLst>
          </p:cNvPr>
          <p:cNvPicPr/>
          <p:nvPr/>
        </p:nvPicPr>
        <p:blipFill>
          <a:blip r:embed="rId4"/>
          <a:srcRect/>
          <a:stretch>
            <a:fillRect/>
          </a:stretch>
        </p:blipFill>
        <p:spPr>
          <a:xfrm>
            <a:off x="6407850" y="2991505"/>
            <a:ext cx="2100719" cy="1611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57587376"/>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5" name="CLICK.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F6D2B-5DD5-44C4-824B-E4377927C0A8}"/>
              </a:ext>
            </a:extLst>
          </p:cNvPr>
          <p:cNvPicPr>
            <a:picLocks noChangeAspect="1"/>
          </p:cNvPicPr>
          <p:nvPr/>
        </p:nvPicPr>
        <p:blipFill>
          <a:blip r:embed="rId3"/>
          <a:stretch>
            <a:fillRect/>
          </a:stretch>
        </p:blipFill>
        <p:spPr>
          <a:xfrm>
            <a:off x="650673" y="389880"/>
            <a:ext cx="7842653" cy="4146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475165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4" name="CLICK.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DB58D-8160-4685-B267-9CCDFBB36C9E}"/>
              </a:ext>
            </a:extLst>
          </p:cNvPr>
          <p:cNvSpPr>
            <a:spLocks noGrp="1"/>
          </p:cNvSpPr>
          <p:nvPr>
            <p:ph type="title"/>
          </p:nvPr>
        </p:nvSpPr>
        <p:spPr/>
        <p:txBody>
          <a:bodyPr/>
          <a:lstStyle/>
          <a:p>
            <a:r>
              <a:rPr lang="en-IN" dirty="0"/>
              <a:t>Logistic regression</a:t>
            </a:r>
          </a:p>
        </p:txBody>
      </p:sp>
      <p:sp>
        <p:nvSpPr>
          <p:cNvPr id="6" name="Text Placeholder 5">
            <a:extLst>
              <a:ext uri="{FF2B5EF4-FFF2-40B4-BE49-F238E27FC236}">
                <a16:creationId xmlns:a16="http://schemas.microsoft.com/office/drawing/2014/main" id="{800C8143-53D4-4609-994A-E0A35D8DDA7A}"/>
              </a:ext>
            </a:extLst>
          </p:cNvPr>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400" dirty="0">
                <a:effectLst/>
                <a:latin typeface="Comic Sans MS" panose="030F0702030302020204" pitchFamily="66" charset="0"/>
              </a:rPr>
              <a:t>Supervised learning classification algorithm</a:t>
            </a:r>
          </a:p>
          <a:p>
            <a:pPr rtl="0" fontAlgn="ctr">
              <a:spcBef>
                <a:spcPts val="0"/>
              </a:spcBef>
              <a:spcAft>
                <a:spcPts val="0"/>
              </a:spcAft>
              <a:buFont typeface="Arial" panose="020B0604020202020204" pitchFamily="34" charset="0"/>
              <a:buChar char="•"/>
            </a:pPr>
            <a:r>
              <a:rPr lang="en-US" sz="1400" dirty="0">
                <a:effectLst/>
                <a:latin typeface="Comic Sans MS" panose="030F0702030302020204" pitchFamily="66" charset="0"/>
              </a:rPr>
              <a:t>Used to predict probability of target value.</a:t>
            </a:r>
          </a:p>
          <a:p>
            <a:pPr rtl="0" fontAlgn="ctr">
              <a:spcBef>
                <a:spcPts val="0"/>
              </a:spcBef>
              <a:spcAft>
                <a:spcPts val="0"/>
              </a:spcAft>
              <a:buFont typeface="Arial" panose="020B0604020202020204" pitchFamily="34" charset="0"/>
              <a:buChar char="•"/>
            </a:pPr>
            <a:r>
              <a:rPr lang="en-US" sz="1400" dirty="0">
                <a:effectLst/>
                <a:latin typeface="Comic Sans MS" panose="030F0702030302020204" pitchFamily="66" charset="0"/>
              </a:rPr>
              <a:t>Nature of target value is only 0 or 1</a:t>
            </a:r>
          </a:p>
          <a:p>
            <a:pPr marL="152400" indent="0" rtl="0" fontAlgn="ctr">
              <a:spcBef>
                <a:spcPts val="0"/>
              </a:spcBef>
              <a:spcAft>
                <a:spcPts val="0"/>
              </a:spcAft>
              <a:buNone/>
            </a:pPr>
            <a:r>
              <a:rPr lang="en-US" sz="1400" dirty="0">
                <a:latin typeface="Comic Sans MS" panose="030F0702030302020204" pitchFamily="66" charset="0"/>
              </a:rPr>
              <a:t>	</a:t>
            </a:r>
            <a:r>
              <a:rPr lang="en-US" sz="1400" dirty="0">
                <a:effectLst/>
                <a:latin typeface="Comic Sans MS" panose="030F0702030302020204" pitchFamily="66" charset="0"/>
              </a:rPr>
              <a:t>[1 = yes/ success]</a:t>
            </a:r>
          </a:p>
          <a:p>
            <a:pPr rtl="0" fontAlgn="ctr">
              <a:spcBef>
                <a:spcPts val="0"/>
              </a:spcBef>
              <a:spcAft>
                <a:spcPts val="0"/>
              </a:spcAft>
              <a:buFont typeface="Arial" panose="020B0604020202020204" pitchFamily="34" charset="0"/>
              <a:buChar char="•"/>
            </a:pPr>
            <a:r>
              <a:rPr lang="en-US" sz="1400" b="1" dirty="0">
                <a:solidFill>
                  <a:srgbClr val="E07A88"/>
                </a:solidFill>
                <a:effectLst/>
                <a:latin typeface="Comic Sans MS" panose="030F0702030302020204" pitchFamily="66" charset="0"/>
              </a:rPr>
              <a:t>Applications</a:t>
            </a:r>
            <a:r>
              <a:rPr lang="en-US" sz="1400" dirty="0">
                <a:effectLst/>
                <a:latin typeface="Comic Sans MS" panose="030F0702030302020204" pitchFamily="66" charset="0"/>
              </a:rPr>
              <a:t>: Used in spam detection, </a:t>
            </a:r>
          </a:p>
          <a:p>
            <a:pPr marL="152400" indent="0" rtl="0" fontAlgn="ctr">
              <a:spcBef>
                <a:spcPts val="0"/>
              </a:spcBef>
              <a:spcAft>
                <a:spcPts val="0"/>
              </a:spcAft>
              <a:buNone/>
            </a:pPr>
            <a:r>
              <a:rPr lang="en-US" sz="1400" dirty="0">
                <a:latin typeface="Comic Sans MS" panose="030F0702030302020204" pitchFamily="66" charset="0"/>
              </a:rPr>
              <a:t>	</a:t>
            </a:r>
            <a:r>
              <a:rPr lang="en-US" sz="1400" dirty="0">
                <a:effectLst/>
                <a:latin typeface="Comic Sans MS" panose="030F0702030302020204" pitchFamily="66" charset="0"/>
              </a:rPr>
              <a:t>diabetes prediction, cancer detection, etc.</a:t>
            </a:r>
          </a:p>
          <a:p>
            <a:pPr rtl="0" fontAlgn="ctr">
              <a:spcBef>
                <a:spcPts val="0"/>
              </a:spcBef>
              <a:spcAft>
                <a:spcPts val="0"/>
              </a:spcAft>
              <a:buFont typeface="Arial" panose="020B0604020202020204" pitchFamily="34" charset="0"/>
              <a:buChar char="•"/>
            </a:pPr>
            <a:r>
              <a:rPr lang="en-US" sz="1400" b="1" dirty="0">
                <a:solidFill>
                  <a:srgbClr val="E07A88"/>
                </a:solidFill>
                <a:effectLst/>
                <a:latin typeface="Comic Sans MS" panose="030F0702030302020204" pitchFamily="66" charset="0"/>
              </a:rPr>
              <a:t>Types:</a:t>
            </a:r>
          </a:p>
          <a:p>
            <a:pPr lvl="1" fontAlgn="ctr">
              <a:buFont typeface="Courier New" panose="02070309020205020404" pitchFamily="49" charset="0"/>
              <a:buChar char="o"/>
            </a:pPr>
            <a:r>
              <a:rPr lang="en-US" dirty="0">
                <a:effectLst/>
                <a:latin typeface="Comic Sans MS" panose="030F0702030302020204" pitchFamily="66" charset="0"/>
              </a:rPr>
              <a:t>Binary or binomial: 0 or 1 are outcomes possible</a:t>
            </a:r>
          </a:p>
          <a:p>
            <a:pPr lvl="1" fontAlgn="ctr">
              <a:buFont typeface="Courier New" panose="02070309020205020404" pitchFamily="49" charset="0"/>
              <a:buChar char="o"/>
            </a:pPr>
            <a:r>
              <a:rPr lang="en-US" dirty="0">
                <a:effectLst/>
                <a:latin typeface="Comic Sans MS" panose="030F0702030302020204" pitchFamily="66" charset="0"/>
              </a:rPr>
              <a:t>Multinomial: 3 or more outcomes of unordered types: type A B C</a:t>
            </a:r>
          </a:p>
          <a:p>
            <a:pPr lvl="1" fontAlgn="ctr">
              <a:buFont typeface="Courier New" panose="02070309020205020404" pitchFamily="49" charset="0"/>
              <a:buChar char="o"/>
            </a:pPr>
            <a:r>
              <a:rPr lang="en-US" dirty="0">
                <a:effectLst/>
                <a:latin typeface="Comic Sans MS" panose="030F0702030302020204" pitchFamily="66" charset="0"/>
              </a:rPr>
              <a:t>Ordinal: 3 or more outcomes of ordered types: poor good excellent</a:t>
            </a:r>
          </a:p>
          <a:p>
            <a:pPr fontAlgn="ctr">
              <a:buFont typeface="Arial" panose="020B0604020202020204" pitchFamily="34" charset="0"/>
              <a:buChar char="•"/>
            </a:pPr>
            <a:r>
              <a:rPr lang="en-US" sz="1400" b="1" dirty="0">
                <a:solidFill>
                  <a:srgbClr val="E07A88"/>
                </a:solidFill>
                <a:latin typeface="Comic Sans MS" panose="030F0702030302020204" pitchFamily="66" charset="0"/>
              </a:rPr>
              <a:t>Regression models:</a:t>
            </a:r>
          </a:p>
          <a:p>
            <a:pPr lvl="1" fontAlgn="ctr">
              <a:buFont typeface="Courier New" panose="02070309020205020404" pitchFamily="49" charset="0"/>
              <a:buChar char="o"/>
            </a:pPr>
            <a:r>
              <a:rPr lang="en-US" b="1" dirty="0">
                <a:effectLst/>
                <a:latin typeface="Comic Sans MS" panose="030F0702030302020204" pitchFamily="66" charset="0"/>
              </a:rPr>
              <a:t>Binary logistic regression model</a:t>
            </a:r>
          </a:p>
          <a:p>
            <a:pPr lvl="1" fontAlgn="ctr">
              <a:buFont typeface="Courier New" panose="02070309020205020404" pitchFamily="49" charset="0"/>
              <a:buChar char="o"/>
            </a:pPr>
            <a:r>
              <a:rPr lang="en-US" dirty="0">
                <a:latin typeface="Comic Sans MS" panose="030F0702030302020204" pitchFamily="66" charset="0"/>
              </a:rPr>
              <a:t>Multinomial logistic regression model</a:t>
            </a:r>
            <a:endParaRPr lang="en-IN" dirty="0">
              <a:effectLst/>
              <a:latin typeface="Comic Sans MS" panose="030F0702030302020204" pitchFamily="66" charset="0"/>
            </a:endParaRPr>
          </a:p>
        </p:txBody>
      </p:sp>
      <p:pic>
        <p:nvPicPr>
          <p:cNvPr id="4" name="image11.png">
            <a:extLst>
              <a:ext uri="{FF2B5EF4-FFF2-40B4-BE49-F238E27FC236}">
                <a16:creationId xmlns:a16="http://schemas.microsoft.com/office/drawing/2014/main" id="{7F4FE6CA-B162-E5C7-6DE3-1045CF362186}"/>
              </a:ext>
            </a:extLst>
          </p:cNvPr>
          <p:cNvPicPr/>
          <p:nvPr/>
        </p:nvPicPr>
        <p:blipFill>
          <a:blip r:embed="rId3"/>
          <a:srcRect/>
          <a:stretch>
            <a:fillRect/>
          </a:stretch>
        </p:blipFill>
        <p:spPr>
          <a:xfrm>
            <a:off x="5828372" y="1370404"/>
            <a:ext cx="2595628" cy="1589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6144788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4" name="CLICK.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E0008-7C42-44F7-A238-6B7FE687E7A4}"/>
              </a:ext>
            </a:extLst>
          </p:cNvPr>
          <p:cNvPicPr>
            <a:picLocks noChangeAspect="1"/>
          </p:cNvPicPr>
          <p:nvPr/>
        </p:nvPicPr>
        <p:blipFill>
          <a:blip r:embed="rId4"/>
          <a:stretch>
            <a:fillRect/>
          </a:stretch>
        </p:blipFill>
        <p:spPr>
          <a:xfrm>
            <a:off x="623807" y="731046"/>
            <a:ext cx="7896386" cy="3293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98178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5" name="CLICK.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DB58D-8160-4685-B267-9CCDFBB36C9E}"/>
              </a:ext>
            </a:extLst>
          </p:cNvPr>
          <p:cNvSpPr>
            <a:spLocks noGrp="1"/>
          </p:cNvSpPr>
          <p:nvPr>
            <p:ph type="title"/>
          </p:nvPr>
        </p:nvSpPr>
        <p:spPr>
          <a:xfrm>
            <a:off x="720000" y="540000"/>
            <a:ext cx="4354276" cy="572700"/>
          </a:xfrm>
        </p:spPr>
        <p:txBody>
          <a:bodyPr/>
          <a:lstStyle/>
          <a:p>
            <a:r>
              <a:rPr lang="en-IN" dirty="0"/>
              <a:t>Front End components:</a:t>
            </a:r>
          </a:p>
        </p:txBody>
      </p:sp>
      <p:pic>
        <p:nvPicPr>
          <p:cNvPr id="9" name="Picture 8">
            <a:extLst>
              <a:ext uri="{FF2B5EF4-FFF2-40B4-BE49-F238E27FC236}">
                <a16:creationId xmlns:a16="http://schemas.microsoft.com/office/drawing/2014/main" id="{AEB109F1-E80C-4BFB-AAF2-0ED39E107172}"/>
              </a:ext>
            </a:extLst>
          </p:cNvPr>
          <p:cNvPicPr>
            <a:picLocks noChangeAspect="1"/>
          </p:cNvPicPr>
          <p:nvPr/>
        </p:nvPicPr>
        <p:blipFill>
          <a:blip r:embed="rId4"/>
          <a:stretch>
            <a:fillRect/>
          </a:stretch>
        </p:blipFill>
        <p:spPr>
          <a:xfrm>
            <a:off x="405684" y="1191150"/>
            <a:ext cx="5222384" cy="2305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62A6CC9-9883-48B4-B12A-6700B7199F21}"/>
              </a:ext>
            </a:extLst>
          </p:cNvPr>
          <p:cNvPicPr>
            <a:picLocks noChangeAspect="1"/>
          </p:cNvPicPr>
          <p:nvPr/>
        </p:nvPicPr>
        <p:blipFill>
          <a:blip r:embed="rId5"/>
          <a:stretch>
            <a:fillRect/>
          </a:stretch>
        </p:blipFill>
        <p:spPr>
          <a:xfrm>
            <a:off x="198125" y="3177154"/>
            <a:ext cx="3905288" cy="1850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A825B41-7BB1-E1A9-3D15-4F84F04AC2A1}"/>
              </a:ext>
            </a:extLst>
          </p:cNvPr>
          <p:cNvPicPr>
            <a:picLocks noChangeAspect="1"/>
          </p:cNvPicPr>
          <p:nvPr/>
        </p:nvPicPr>
        <p:blipFill>
          <a:blip r:embed="rId6"/>
          <a:stretch>
            <a:fillRect/>
          </a:stretch>
        </p:blipFill>
        <p:spPr>
          <a:xfrm>
            <a:off x="5119458" y="301222"/>
            <a:ext cx="3512047" cy="2485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6482B2F5-9B3A-6920-1014-88DBED41B3D5}"/>
              </a:ext>
            </a:extLst>
          </p:cNvPr>
          <p:cNvPicPr>
            <a:picLocks noChangeAspect="1"/>
          </p:cNvPicPr>
          <p:nvPr/>
        </p:nvPicPr>
        <p:blipFill rotWithShape="1">
          <a:blip r:embed="rId7"/>
          <a:srcRect l="8958" t="20800" r="17186" b="38401"/>
          <a:stretch/>
        </p:blipFill>
        <p:spPr>
          <a:xfrm>
            <a:off x="4417531" y="2809476"/>
            <a:ext cx="3211892" cy="527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367F24A-9E6F-C0A0-D0F4-AE30FF2F21CD}"/>
              </a:ext>
            </a:extLst>
          </p:cNvPr>
          <p:cNvPicPr>
            <a:picLocks noChangeAspect="1"/>
          </p:cNvPicPr>
          <p:nvPr/>
        </p:nvPicPr>
        <p:blipFill>
          <a:blip r:embed="rId8"/>
          <a:stretch>
            <a:fillRect/>
          </a:stretch>
        </p:blipFill>
        <p:spPr>
          <a:xfrm>
            <a:off x="4765586" y="3618916"/>
            <a:ext cx="3865919" cy="1353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11E55185-5A21-3D53-BB50-14A866A47A4A}"/>
              </a:ext>
            </a:extLst>
          </p:cNvPr>
          <p:cNvPicPr>
            <a:picLocks noChangeAspect="1"/>
          </p:cNvPicPr>
          <p:nvPr/>
        </p:nvPicPr>
        <p:blipFill>
          <a:blip r:embed="rId9"/>
          <a:stretch>
            <a:fillRect/>
          </a:stretch>
        </p:blipFill>
        <p:spPr>
          <a:xfrm>
            <a:off x="2283472" y="3266136"/>
            <a:ext cx="3211893" cy="513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879445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10"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599" y="1893800"/>
            <a:ext cx="4129625"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LIMITATIONS &amp; FUTURE SCOPE</a:t>
            </a:r>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E07A88"/>
                </a:solidFill>
                <a:effectLst/>
                <a:uLnTx/>
                <a:uFillTx/>
                <a:latin typeface="Oswald"/>
                <a:sym typeface="Oswald"/>
              </a:rPr>
              <a:t>/07</a:t>
            </a:r>
          </a:p>
        </p:txBody>
      </p:sp>
      <p:sp>
        <p:nvSpPr>
          <p:cNvPr id="593" name="Google Shape;593;p35"/>
          <p:cNvSpPr txBox="1">
            <a:spLocks noGrp="1"/>
          </p:cNvSpPr>
          <p:nvPr>
            <p:ph type="subTitle" idx="1"/>
          </p:nvPr>
        </p:nvSpPr>
        <p:spPr>
          <a:xfrm>
            <a:off x="948599" y="3501998"/>
            <a:ext cx="3530410" cy="713400"/>
          </a:xfrm>
          <a:prstGeom prst="rect">
            <a:avLst/>
          </a:prstGeom>
        </p:spPr>
        <p:txBody>
          <a:bodyPr spcFirstLastPara="1" wrap="square" lIns="91425" tIns="91425" rIns="91425" bIns="91425" anchor="ctr" anchorCtr="0">
            <a:noAutofit/>
          </a:bodyPr>
          <a:lstStyle/>
          <a:p>
            <a:pPr marL="0" indent="0"/>
            <a:r>
              <a:rPr lang="en-IN" dirty="0"/>
              <a:t>Limitations of the code &amp; Scope of betterment in the coming future</a:t>
            </a:r>
          </a:p>
          <a:p>
            <a:pPr marL="0" lvl="0" indent="0" algn="l" rtl="0">
              <a:spcBef>
                <a:spcPts val="0"/>
              </a:spcBef>
              <a:spcAft>
                <a:spcPts val="0"/>
              </a:spcAft>
              <a:buNone/>
            </a:pPr>
            <a:endParaRPr lang="en-IN" dirty="0"/>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86166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REALISTIC CONSTRAINTS</a:t>
            </a:r>
            <a:endParaRPr dirty="0"/>
          </a:p>
        </p:txBody>
      </p:sp>
      <p:sp>
        <p:nvSpPr>
          <p:cNvPr id="1506" name="Google Shape;1506;p50"/>
          <p:cNvSpPr txBox="1">
            <a:spLocks noGrp="1"/>
          </p:cNvSpPr>
          <p:nvPr>
            <p:ph type="body" idx="1"/>
          </p:nvPr>
        </p:nvSpPr>
        <p:spPr>
          <a:prstGeom prst="rect">
            <a:avLst/>
          </a:prstGeom>
        </p:spPr>
        <p:txBody>
          <a:bodyPr spcFirstLastPara="1" wrap="square" lIns="91425" tIns="91425" rIns="91425" bIns="91425" anchor="ctr" anchorCtr="0">
            <a:noAutofit/>
          </a:bodyPr>
          <a:lstStyle/>
          <a:p>
            <a:pPr marL="323850" indent="-171450" algn="just">
              <a:buFont typeface="Arial" panose="020B0604020202020204" pitchFamily="34" charset="0"/>
              <a:buChar char="•"/>
            </a:pPr>
            <a:r>
              <a:rPr lang="en-US" sz="1600" b="1" dirty="0">
                <a:solidFill>
                  <a:srgbClr val="FFC000"/>
                </a:solidFill>
              </a:rPr>
              <a:t>Economic:</a:t>
            </a:r>
            <a:r>
              <a:rPr lang="en-US" sz="1600" dirty="0"/>
              <a:t> the project can be carried out from financial perspective</a:t>
            </a:r>
          </a:p>
          <a:p>
            <a:pPr marL="323850" indent="-171450" algn="just">
              <a:buFont typeface="Arial" panose="020B0604020202020204" pitchFamily="34" charset="0"/>
              <a:buChar char="•"/>
            </a:pPr>
            <a:r>
              <a:rPr lang="en-US" sz="1600" b="1" dirty="0">
                <a:solidFill>
                  <a:schemeClr val="accent2">
                    <a:lumMod val="75000"/>
                  </a:schemeClr>
                </a:solidFill>
              </a:rPr>
              <a:t>Environmental:</a:t>
            </a:r>
            <a:r>
              <a:rPr lang="en-US" sz="1600" b="1" dirty="0"/>
              <a:t> </a:t>
            </a:r>
            <a:r>
              <a:rPr lang="en-US" sz="1600" dirty="0"/>
              <a:t>there is no harm to environment as it is a software based project.</a:t>
            </a:r>
          </a:p>
          <a:p>
            <a:pPr marL="323850" indent="-171450" algn="just">
              <a:buFont typeface="Arial" panose="020B0604020202020204" pitchFamily="34" charset="0"/>
              <a:buChar char="•"/>
            </a:pPr>
            <a:r>
              <a:rPr lang="en-US" sz="1600" b="1" dirty="0">
                <a:solidFill>
                  <a:srgbClr val="FFC000"/>
                </a:solidFill>
              </a:rPr>
              <a:t>Health and Safety: </a:t>
            </a:r>
            <a:r>
              <a:rPr lang="en-US" sz="1600" dirty="0"/>
              <a:t>Project is purely designed for healthcare of people and it can be “safe” unless the ML model fails to predict cancer.</a:t>
            </a:r>
          </a:p>
          <a:p>
            <a:pPr marL="323850" indent="-171450" algn="just">
              <a:buFont typeface="Arial" panose="020B0604020202020204" pitchFamily="34" charset="0"/>
              <a:buChar char="•"/>
            </a:pPr>
            <a:r>
              <a:rPr lang="en-US" sz="1600" b="1" dirty="0">
                <a:solidFill>
                  <a:schemeClr val="accent2">
                    <a:lumMod val="75000"/>
                  </a:schemeClr>
                </a:solidFill>
              </a:rPr>
              <a:t>Manufacturability:</a:t>
            </a:r>
            <a:r>
              <a:rPr lang="en-US" sz="1600" b="1" dirty="0"/>
              <a:t> </a:t>
            </a:r>
            <a:r>
              <a:rPr lang="en-US" sz="1600" dirty="0"/>
              <a:t> it can be manufactured in accepted costs efficiently</a:t>
            </a:r>
          </a:p>
          <a:p>
            <a:pPr marL="323850" indent="-171450" algn="just">
              <a:buFont typeface="Arial" panose="020B0604020202020204" pitchFamily="34" charset="0"/>
              <a:buChar char="•"/>
            </a:pPr>
            <a:r>
              <a:rPr lang="en-US" sz="1600" b="1" dirty="0">
                <a:solidFill>
                  <a:srgbClr val="FFC000"/>
                </a:solidFill>
              </a:rPr>
              <a:t>Sustainability:</a:t>
            </a:r>
            <a:r>
              <a:rPr lang="en-US" sz="1600" b="1" dirty="0"/>
              <a:t> </a:t>
            </a:r>
            <a:r>
              <a:rPr lang="en-US" sz="1600" dirty="0"/>
              <a:t>project copes with present requirements keeping in mind of the future needs as well.</a:t>
            </a:r>
          </a:p>
          <a:p>
            <a:pPr marL="323850" indent="-171450" algn="just">
              <a:buFont typeface="Arial" panose="020B0604020202020204" pitchFamily="34" charset="0"/>
              <a:buChar char="•"/>
            </a:pPr>
            <a:r>
              <a:rPr lang="en-US" sz="1600" b="1" dirty="0">
                <a:solidFill>
                  <a:schemeClr val="accent2">
                    <a:lumMod val="75000"/>
                  </a:schemeClr>
                </a:solidFill>
              </a:rPr>
              <a:t>Social:</a:t>
            </a:r>
            <a:r>
              <a:rPr lang="en-US" sz="1600" b="1" dirty="0"/>
              <a:t> </a:t>
            </a:r>
            <a:r>
              <a:rPr lang="en-US" sz="1600" dirty="0"/>
              <a:t>Project addresses social or human needs [healthcare]</a:t>
            </a:r>
          </a:p>
          <a:p>
            <a:pPr marL="323850" indent="-171450" algn="just">
              <a:buFont typeface="Arial" panose="020B0604020202020204" pitchFamily="34" charset="0"/>
              <a:buChar char="•"/>
            </a:pPr>
            <a:r>
              <a:rPr lang="en-US" sz="1600" b="1" dirty="0">
                <a:solidFill>
                  <a:srgbClr val="FFC000"/>
                </a:solidFill>
              </a:rPr>
              <a:t>Ethical:</a:t>
            </a:r>
            <a:r>
              <a:rPr lang="en-US" sz="1600" b="1" dirty="0"/>
              <a:t> </a:t>
            </a:r>
            <a:r>
              <a:rPr lang="en-US" sz="1600" dirty="0"/>
              <a:t>it is prepared with code of conduct.</a:t>
            </a:r>
            <a:endParaRPr sz="1600" b="1" dirty="0"/>
          </a:p>
        </p:txBody>
      </p:sp>
      <p:grpSp>
        <p:nvGrpSpPr>
          <p:cNvPr id="1508" name="Google Shape;1508;p50"/>
          <p:cNvGrpSpPr/>
          <p:nvPr/>
        </p:nvGrpSpPr>
        <p:grpSpPr>
          <a:xfrm>
            <a:off x="299286" y="189025"/>
            <a:ext cx="133205" cy="119344"/>
            <a:chOff x="222150" y="185025"/>
            <a:chExt cx="170100" cy="152400"/>
          </a:xfrm>
        </p:grpSpPr>
        <p:cxnSp>
          <p:nvCxnSpPr>
            <p:cNvPr id="1509" name="Google Shape;150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0" name="Google Shape;151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1" name="Google Shape;151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12" name="Google Shape;1512;p50"/>
          <p:cNvGrpSpPr/>
          <p:nvPr/>
        </p:nvGrpSpPr>
        <p:grpSpPr>
          <a:xfrm>
            <a:off x="286625" y="3999999"/>
            <a:ext cx="145867" cy="958251"/>
            <a:chOff x="286625" y="3923799"/>
            <a:chExt cx="145867" cy="958251"/>
          </a:xfrm>
        </p:grpSpPr>
        <p:sp>
          <p:nvSpPr>
            <p:cNvPr id="1513" name="Google Shape;151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0"/>
            <p:cNvGrpSpPr/>
            <p:nvPr/>
          </p:nvGrpSpPr>
          <p:grpSpPr>
            <a:xfrm>
              <a:off x="298112" y="4342643"/>
              <a:ext cx="110182" cy="126862"/>
              <a:chOff x="281100" y="2027800"/>
              <a:chExt cx="140700" cy="162000"/>
            </a:xfrm>
          </p:grpSpPr>
          <p:sp>
            <p:nvSpPr>
              <p:cNvPr id="1515" name="Google Shape;151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50"/>
              <p:cNvGrpSpPr/>
              <p:nvPr/>
            </p:nvGrpSpPr>
            <p:grpSpPr>
              <a:xfrm>
                <a:off x="308875" y="2088450"/>
                <a:ext cx="85200" cy="40700"/>
                <a:chOff x="308875" y="2087000"/>
                <a:chExt cx="85200" cy="40700"/>
              </a:xfrm>
            </p:grpSpPr>
            <p:cxnSp>
              <p:nvCxnSpPr>
                <p:cNvPr id="1517" name="Google Shape;151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8" name="Google Shape;151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9" name="Google Shape;1519;p50"/>
            <p:cNvGrpSpPr/>
            <p:nvPr/>
          </p:nvGrpSpPr>
          <p:grpSpPr>
            <a:xfrm>
              <a:off x="286625" y="3923799"/>
              <a:ext cx="133200" cy="133200"/>
              <a:chOff x="286625" y="3648899"/>
              <a:chExt cx="133200" cy="133200"/>
            </a:xfrm>
          </p:grpSpPr>
          <p:sp>
            <p:nvSpPr>
              <p:cNvPr id="1520" name="Google Shape;152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6" name="Google Shape;1526;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0148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MAINTAINABILTY</a:t>
            </a:r>
            <a:endParaRPr dirty="0"/>
          </a:p>
        </p:txBody>
      </p:sp>
      <p:sp>
        <p:nvSpPr>
          <p:cNvPr id="1506" name="Google Shape;1506;p50"/>
          <p:cNvSpPr txBox="1">
            <a:spLocks noGrp="1"/>
          </p:cNvSpPr>
          <p:nvPr>
            <p:ph type="body" idx="1"/>
          </p:nvPr>
        </p:nvSpPr>
        <p:spPr>
          <a:prstGeom prst="rect">
            <a:avLst/>
          </a:prstGeom>
        </p:spPr>
        <p:txBody>
          <a:bodyPr spcFirstLastPara="1" wrap="square" lIns="91425" tIns="91425" rIns="91425" bIns="91425" anchor="ctr" anchorCtr="0">
            <a:noAutofit/>
          </a:bodyPr>
          <a:lstStyle/>
          <a:p>
            <a:pPr marL="323850" indent="-171450" algn="just">
              <a:buFont typeface="Arial" panose="020B0604020202020204" pitchFamily="34" charset="0"/>
              <a:buChar char="•"/>
            </a:pPr>
            <a:r>
              <a:rPr lang="en-US" sz="1600" dirty="0"/>
              <a:t>Software maintainability is defined as the degree to which an application is </a:t>
            </a:r>
            <a:r>
              <a:rPr lang="en-US" sz="1600" b="1" dirty="0"/>
              <a:t>understood, repaired, or enhanced</a:t>
            </a:r>
            <a:r>
              <a:rPr lang="en-US" sz="1600" dirty="0"/>
              <a:t>. Software maintainability is important because it is approximately </a:t>
            </a:r>
            <a:r>
              <a:rPr lang="en-US" sz="1600" b="1" dirty="0"/>
              <a:t>75% of the cost </a:t>
            </a:r>
            <a:r>
              <a:rPr lang="en-US" sz="1600" dirty="0"/>
              <a:t>related to a project!</a:t>
            </a:r>
          </a:p>
          <a:p>
            <a:pPr marL="323850" indent="-171450" algn="just">
              <a:buFont typeface="Arial" panose="020B0604020202020204" pitchFamily="34" charset="0"/>
              <a:buChar char="•"/>
            </a:pPr>
            <a:r>
              <a:rPr lang="en-US" sz="1600" dirty="0"/>
              <a:t>As such </a:t>
            </a:r>
            <a:r>
              <a:rPr lang="en-US" sz="1600" b="1" dirty="0"/>
              <a:t>no failures </a:t>
            </a:r>
            <a:r>
              <a:rPr lang="en-US" sz="1600" dirty="0"/>
              <a:t>can be detected in the project unless it is a failure in detecting cancer by the </a:t>
            </a:r>
            <a:r>
              <a:rPr lang="en-US" sz="1600" b="1" dirty="0"/>
              <a:t>ML model </a:t>
            </a:r>
            <a:r>
              <a:rPr lang="en-US" sz="1600" dirty="0"/>
              <a:t>we have implemented.</a:t>
            </a:r>
          </a:p>
          <a:p>
            <a:pPr marL="323850" indent="-171450" algn="just">
              <a:buFont typeface="Arial" panose="020B0604020202020204" pitchFamily="34" charset="0"/>
              <a:buChar char="•"/>
            </a:pPr>
            <a:r>
              <a:rPr lang="en-US" sz="1600" dirty="0"/>
              <a:t>It can </a:t>
            </a:r>
            <a:r>
              <a:rPr lang="en-US" sz="1600" b="1" dirty="0"/>
              <a:t>always improve its accuracy </a:t>
            </a:r>
            <a:r>
              <a:rPr lang="en-US" sz="1600" dirty="0"/>
              <a:t>by testing and training larger datasets, and this data keeps on increasing always.</a:t>
            </a:r>
          </a:p>
          <a:p>
            <a:pPr marL="323850" indent="-171450" algn="just">
              <a:buFont typeface="Arial" panose="020B0604020202020204" pitchFamily="34" charset="0"/>
              <a:buChar char="•"/>
            </a:pPr>
            <a:r>
              <a:rPr lang="en-US" sz="1600" dirty="0"/>
              <a:t>So there is always a scope of betterment.</a:t>
            </a:r>
          </a:p>
          <a:p>
            <a:pPr marL="323850" indent="-171450" algn="just">
              <a:buFont typeface="Arial" panose="020B0604020202020204" pitchFamily="34" charset="0"/>
              <a:buChar char="•"/>
            </a:pPr>
            <a:r>
              <a:rPr lang="en-US" sz="1600" dirty="0"/>
              <a:t>As Maintainability is the ability of the system to support change, therefore our project is maintainable according to this aspect.</a:t>
            </a:r>
            <a:endParaRPr sz="1600" dirty="0"/>
          </a:p>
        </p:txBody>
      </p:sp>
      <p:grpSp>
        <p:nvGrpSpPr>
          <p:cNvPr id="1508" name="Google Shape;1508;p50"/>
          <p:cNvGrpSpPr/>
          <p:nvPr/>
        </p:nvGrpSpPr>
        <p:grpSpPr>
          <a:xfrm>
            <a:off x="299286" y="189025"/>
            <a:ext cx="133205" cy="119344"/>
            <a:chOff x="222150" y="185025"/>
            <a:chExt cx="170100" cy="152400"/>
          </a:xfrm>
        </p:grpSpPr>
        <p:cxnSp>
          <p:nvCxnSpPr>
            <p:cNvPr id="1509" name="Google Shape;150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0" name="Google Shape;151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1" name="Google Shape;151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12" name="Google Shape;1512;p50"/>
          <p:cNvGrpSpPr/>
          <p:nvPr/>
        </p:nvGrpSpPr>
        <p:grpSpPr>
          <a:xfrm>
            <a:off x="286625" y="3999999"/>
            <a:ext cx="145867" cy="958251"/>
            <a:chOff x="286625" y="3923799"/>
            <a:chExt cx="145867" cy="958251"/>
          </a:xfrm>
        </p:grpSpPr>
        <p:sp>
          <p:nvSpPr>
            <p:cNvPr id="1513" name="Google Shape;151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0"/>
            <p:cNvGrpSpPr/>
            <p:nvPr/>
          </p:nvGrpSpPr>
          <p:grpSpPr>
            <a:xfrm>
              <a:off x="298112" y="4342643"/>
              <a:ext cx="110182" cy="126862"/>
              <a:chOff x="281100" y="2027800"/>
              <a:chExt cx="140700" cy="162000"/>
            </a:xfrm>
          </p:grpSpPr>
          <p:sp>
            <p:nvSpPr>
              <p:cNvPr id="1515" name="Google Shape;151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50"/>
              <p:cNvGrpSpPr/>
              <p:nvPr/>
            </p:nvGrpSpPr>
            <p:grpSpPr>
              <a:xfrm>
                <a:off x="308875" y="2088450"/>
                <a:ext cx="85200" cy="40700"/>
                <a:chOff x="308875" y="2087000"/>
                <a:chExt cx="85200" cy="40700"/>
              </a:xfrm>
            </p:grpSpPr>
            <p:cxnSp>
              <p:nvCxnSpPr>
                <p:cNvPr id="1517" name="Google Shape;151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8" name="Google Shape;151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9" name="Google Shape;1519;p50"/>
            <p:cNvGrpSpPr/>
            <p:nvPr/>
          </p:nvGrpSpPr>
          <p:grpSpPr>
            <a:xfrm>
              <a:off x="286625" y="3923799"/>
              <a:ext cx="133200" cy="133200"/>
              <a:chOff x="286625" y="3648899"/>
              <a:chExt cx="133200" cy="133200"/>
            </a:xfrm>
          </p:grpSpPr>
          <p:sp>
            <p:nvSpPr>
              <p:cNvPr id="1520" name="Google Shape;152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6" name="Google Shape;1526;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457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grpSp>
        <p:nvGrpSpPr>
          <p:cNvPr id="1207" name="Google Shape;1207;p46"/>
          <p:cNvGrpSpPr/>
          <p:nvPr/>
        </p:nvGrpSpPr>
        <p:grpSpPr>
          <a:xfrm>
            <a:off x="299286" y="189025"/>
            <a:ext cx="133205" cy="119344"/>
            <a:chOff x="222150" y="185025"/>
            <a:chExt cx="170100" cy="152400"/>
          </a:xfrm>
        </p:grpSpPr>
        <p:cxnSp>
          <p:nvCxnSpPr>
            <p:cNvPr id="1208" name="Google Shape;1208;p4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09" name="Google Shape;1209;p4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10" name="Google Shape;1210;p4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11" name="Google Shape;1211;p46"/>
          <p:cNvGrpSpPr/>
          <p:nvPr/>
        </p:nvGrpSpPr>
        <p:grpSpPr>
          <a:xfrm>
            <a:off x="286625" y="3999999"/>
            <a:ext cx="145867" cy="958251"/>
            <a:chOff x="286625" y="3923799"/>
            <a:chExt cx="145867" cy="958251"/>
          </a:xfrm>
        </p:grpSpPr>
        <p:sp>
          <p:nvSpPr>
            <p:cNvPr id="1212" name="Google Shape;1212;p4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6"/>
            <p:cNvGrpSpPr/>
            <p:nvPr/>
          </p:nvGrpSpPr>
          <p:grpSpPr>
            <a:xfrm>
              <a:off x="298112" y="4342643"/>
              <a:ext cx="110182" cy="126862"/>
              <a:chOff x="281100" y="2027800"/>
              <a:chExt cx="140700" cy="162000"/>
            </a:xfrm>
          </p:grpSpPr>
          <p:sp>
            <p:nvSpPr>
              <p:cNvPr id="1214" name="Google Shape;1214;p4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46"/>
              <p:cNvGrpSpPr/>
              <p:nvPr/>
            </p:nvGrpSpPr>
            <p:grpSpPr>
              <a:xfrm>
                <a:off x="308875" y="2088450"/>
                <a:ext cx="85200" cy="40700"/>
                <a:chOff x="308875" y="2087000"/>
                <a:chExt cx="85200" cy="40700"/>
              </a:xfrm>
            </p:grpSpPr>
            <p:cxnSp>
              <p:nvCxnSpPr>
                <p:cNvPr id="1216" name="Google Shape;1216;p4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17" name="Google Shape;1217;p4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18" name="Google Shape;1218;p46"/>
            <p:cNvGrpSpPr/>
            <p:nvPr/>
          </p:nvGrpSpPr>
          <p:grpSpPr>
            <a:xfrm>
              <a:off x="286625" y="3923799"/>
              <a:ext cx="133200" cy="133200"/>
              <a:chOff x="286625" y="3648899"/>
              <a:chExt cx="133200" cy="133200"/>
            </a:xfrm>
          </p:grpSpPr>
          <p:sp>
            <p:nvSpPr>
              <p:cNvPr id="1219" name="Google Shape;1219;p4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3" name="Google Shape;1223;p46"/>
          <p:cNvSpPr txBox="1">
            <a:spLocks noGrp="1"/>
          </p:cNvSpPr>
          <p:nvPr>
            <p:ph type="title"/>
          </p:nvPr>
        </p:nvSpPr>
        <p:spPr>
          <a:xfrm>
            <a:off x="4512026" y="1009942"/>
            <a:ext cx="3792000" cy="7979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LIMITATIONS</a:t>
            </a:r>
            <a:endParaRPr dirty="0"/>
          </a:p>
        </p:txBody>
      </p:sp>
      <p:sp>
        <p:nvSpPr>
          <p:cNvPr id="1224" name="Google Shape;1224;p46"/>
          <p:cNvSpPr txBox="1">
            <a:spLocks noGrp="1"/>
          </p:cNvSpPr>
          <p:nvPr>
            <p:ph type="subTitle" idx="1"/>
          </p:nvPr>
        </p:nvSpPr>
        <p:spPr>
          <a:xfrm>
            <a:off x="4240392" y="1932056"/>
            <a:ext cx="4063634" cy="2534282"/>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1600" b="0" i="0" u="none" strike="noStrike" baseline="0" dirty="0">
                <a:solidFill>
                  <a:srgbClr val="FFFFFF"/>
                </a:solidFill>
                <a:latin typeface="TimesNewRomanPSMT"/>
              </a:rPr>
              <a:t>In this project, we </a:t>
            </a:r>
            <a:r>
              <a:rPr lang="en-US" sz="1600" b="1" dirty="0">
                <a:solidFill>
                  <a:srgbClr val="FFFFFF"/>
                </a:solidFill>
                <a:latin typeface="TimesNewRomanPSMT"/>
              </a:rPr>
              <a:t>cannot gaurantee the</a:t>
            </a:r>
            <a:r>
              <a:rPr lang="en-US" sz="1600" b="1" i="0" u="none" strike="noStrike" baseline="0" dirty="0">
                <a:solidFill>
                  <a:srgbClr val="FFFFFF"/>
                </a:solidFill>
                <a:latin typeface="TimesNewRomanPSMT"/>
              </a:rPr>
              <a:t> accuracy</a:t>
            </a:r>
            <a:r>
              <a:rPr lang="en-US" sz="1600" b="0" i="0" u="none" strike="noStrike" baseline="0" dirty="0">
                <a:solidFill>
                  <a:srgbClr val="FFFFFF"/>
                </a:solidFill>
                <a:latin typeface="TimesNewRomanPSMT"/>
              </a:rPr>
              <a:t>, which is good but not so great as people's lives are on the line.</a:t>
            </a:r>
          </a:p>
          <a:p>
            <a:pPr algn="l">
              <a:buFont typeface="Arial" panose="020B0604020202020204" pitchFamily="34" charset="0"/>
              <a:buChar char="•"/>
            </a:pPr>
            <a:r>
              <a:rPr lang="en-US" sz="1600" b="0" i="0" u="none" strike="noStrike" baseline="0" dirty="0">
                <a:solidFill>
                  <a:srgbClr val="FFFFFF"/>
                </a:solidFill>
                <a:latin typeface="TimesNewRomanPSMT"/>
              </a:rPr>
              <a:t>So we have to </a:t>
            </a:r>
            <a:r>
              <a:rPr lang="en-US" sz="1600" b="1" i="0" u="none" strike="noStrike" baseline="0" dirty="0">
                <a:solidFill>
                  <a:srgbClr val="FFFFFF"/>
                </a:solidFill>
                <a:latin typeface="TimesNewRomanPSMT"/>
              </a:rPr>
              <a:t>increase it </a:t>
            </a:r>
            <a:r>
              <a:rPr lang="en-US" sz="1600" b="0" i="0" u="none" strike="noStrike" baseline="0" dirty="0">
                <a:solidFill>
                  <a:srgbClr val="FFFFFF"/>
                </a:solidFill>
                <a:latin typeface="TimesNewRomanPSMT"/>
              </a:rPr>
              <a:t>a lot further so that it can be made sure that results are accurate to be used by doctors.</a:t>
            </a:r>
          </a:p>
          <a:p>
            <a:pPr algn="l">
              <a:buFont typeface="Arial" panose="020B0604020202020204" pitchFamily="34" charset="0"/>
              <a:buChar char="•"/>
            </a:pPr>
            <a:r>
              <a:rPr lang="en-US" sz="1600" b="0" i="0" u="none" strike="noStrike" baseline="0" dirty="0">
                <a:solidFill>
                  <a:srgbClr val="FFFFFF"/>
                </a:solidFill>
                <a:latin typeface="TimesNewRomanPSMT"/>
              </a:rPr>
              <a:t>Working on </a:t>
            </a:r>
            <a:r>
              <a:rPr lang="en-US" sz="1600" b="1" i="0" u="none" strike="noStrike" baseline="0" dirty="0">
                <a:solidFill>
                  <a:srgbClr val="FFFFFF"/>
                </a:solidFill>
                <a:latin typeface="TimesNewRomanPSMT"/>
              </a:rPr>
              <a:t>parametric data </a:t>
            </a:r>
            <a:r>
              <a:rPr lang="en-US" sz="1600" b="0" i="0" u="none" strike="noStrike" baseline="0" dirty="0">
                <a:solidFill>
                  <a:srgbClr val="FFFFFF"/>
                </a:solidFill>
                <a:latin typeface="TimesNewRomanPSMT"/>
              </a:rPr>
              <a:t>and not on </a:t>
            </a:r>
            <a:r>
              <a:rPr lang="en-US" sz="1600" dirty="0">
                <a:solidFill>
                  <a:srgbClr val="FFFFFF"/>
                </a:solidFill>
                <a:latin typeface="TimesNewRomanPSMT"/>
              </a:rPr>
              <a:t>pictorial</a:t>
            </a:r>
            <a:r>
              <a:rPr lang="en-US" sz="1600" b="0" i="0" u="none" strike="noStrike" baseline="0" dirty="0">
                <a:solidFill>
                  <a:srgbClr val="FFFFFF"/>
                </a:solidFill>
                <a:latin typeface="TimesNewRomanPSMT"/>
              </a:rPr>
              <a:t> data [scanning of X-Rays].</a:t>
            </a:r>
          </a:p>
          <a:p>
            <a:pPr algn="l">
              <a:buFont typeface="Arial" panose="020B0604020202020204" pitchFamily="34" charset="0"/>
              <a:buChar char="•"/>
            </a:pPr>
            <a:r>
              <a:rPr lang="en-US" sz="1600" b="0" i="0" u="none" strike="noStrike" baseline="0" dirty="0">
                <a:solidFill>
                  <a:srgbClr val="FFFFFF"/>
                </a:solidFill>
                <a:latin typeface="TimesNewRomanPSMT"/>
              </a:rPr>
              <a:t>Also this project needs to be </a:t>
            </a:r>
            <a:r>
              <a:rPr lang="en-US" sz="1600" b="1" i="0" u="none" strike="noStrike" baseline="0" dirty="0">
                <a:solidFill>
                  <a:srgbClr val="FFFFFF"/>
                </a:solidFill>
                <a:latin typeface="TimesNewRomanPSMT"/>
              </a:rPr>
              <a:t>deployed in the production level</a:t>
            </a:r>
            <a:r>
              <a:rPr lang="en-US" sz="1600" b="0" i="0" u="none" strike="noStrike" baseline="0" dirty="0">
                <a:solidFill>
                  <a:srgbClr val="FFFFFF"/>
                </a:solidFill>
                <a:latin typeface="TimesNewRomanPSMT"/>
              </a:rPr>
              <a:t>, because currently it is running in the local machines.</a:t>
            </a:r>
          </a:p>
          <a:p>
            <a:pPr algn="l">
              <a:buFont typeface="Arial" panose="020B0604020202020204" pitchFamily="34" charset="0"/>
              <a:buChar char="•"/>
            </a:pPr>
            <a:endParaRPr sz="1200" dirty="0"/>
          </a:p>
        </p:txBody>
      </p:sp>
      <p:grpSp>
        <p:nvGrpSpPr>
          <p:cNvPr id="1225" name="Google Shape;1225;p46"/>
          <p:cNvGrpSpPr/>
          <p:nvPr/>
        </p:nvGrpSpPr>
        <p:grpSpPr>
          <a:xfrm>
            <a:off x="964875" y="1224275"/>
            <a:ext cx="2688588" cy="2598686"/>
            <a:chOff x="964875" y="1173312"/>
            <a:chExt cx="3028620" cy="2694948"/>
          </a:xfrm>
        </p:grpSpPr>
        <p:sp>
          <p:nvSpPr>
            <p:cNvPr id="1226" name="Google Shape;1226;p46"/>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46"/>
            <p:cNvGrpSpPr/>
            <p:nvPr/>
          </p:nvGrpSpPr>
          <p:grpSpPr>
            <a:xfrm>
              <a:off x="965005" y="3030390"/>
              <a:ext cx="3028490" cy="837871"/>
              <a:chOff x="5830225" y="3141424"/>
              <a:chExt cx="2593773" cy="717601"/>
            </a:xfrm>
          </p:grpSpPr>
          <p:sp>
            <p:nvSpPr>
              <p:cNvPr id="1228" name="Google Shape;1228;p46"/>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46"/>
          <p:cNvGrpSpPr/>
          <p:nvPr/>
        </p:nvGrpSpPr>
        <p:grpSpPr>
          <a:xfrm>
            <a:off x="964875" y="3509700"/>
            <a:ext cx="1355700" cy="678900"/>
            <a:chOff x="1040525" y="3679525"/>
            <a:chExt cx="1355700" cy="678900"/>
          </a:xfrm>
        </p:grpSpPr>
        <p:sp>
          <p:nvSpPr>
            <p:cNvPr id="1233" name="Google Shape;1233;p46"/>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46"/>
            <p:cNvGrpSpPr/>
            <p:nvPr/>
          </p:nvGrpSpPr>
          <p:grpSpPr>
            <a:xfrm>
              <a:off x="1214633" y="4136581"/>
              <a:ext cx="1007698" cy="131347"/>
              <a:chOff x="1397158" y="2606681"/>
              <a:chExt cx="1007698" cy="131347"/>
            </a:xfrm>
          </p:grpSpPr>
          <p:sp>
            <p:nvSpPr>
              <p:cNvPr id="1238" name="Google Shape;1238;p46"/>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6"/>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46"/>
          <p:cNvGrpSpPr/>
          <p:nvPr/>
        </p:nvGrpSpPr>
        <p:grpSpPr>
          <a:xfrm>
            <a:off x="3374143" y="3891236"/>
            <a:ext cx="440861" cy="441047"/>
            <a:chOff x="3552636" y="3919227"/>
            <a:chExt cx="440861" cy="441047"/>
          </a:xfrm>
        </p:grpSpPr>
        <p:sp>
          <p:nvSpPr>
            <p:cNvPr id="1247" name="Google Shape;1247;p46"/>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6"/>
          <p:cNvGrpSpPr/>
          <p:nvPr/>
        </p:nvGrpSpPr>
        <p:grpSpPr>
          <a:xfrm>
            <a:off x="2282900" y="800475"/>
            <a:ext cx="1370563" cy="251451"/>
            <a:chOff x="2282900" y="800475"/>
            <a:chExt cx="1710600" cy="263700"/>
          </a:xfrm>
        </p:grpSpPr>
        <p:sp>
          <p:nvSpPr>
            <p:cNvPr id="1250" name="Google Shape;1250;p46"/>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3" name="Google Shape;1253;p46"/>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254" name="Google Shape;1254;p4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41851"/>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38A9-D684-43B4-ACCC-C951AA8A5270}"/>
              </a:ext>
            </a:extLst>
          </p:cNvPr>
          <p:cNvSpPr>
            <a:spLocks noGrp="1"/>
          </p:cNvSpPr>
          <p:nvPr>
            <p:ph type="title"/>
          </p:nvPr>
        </p:nvSpPr>
        <p:spPr/>
        <p:txBody>
          <a:bodyPr/>
          <a:lstStyle/>
          <a:p>
            <a:r>
              <a:rPr lang="en-IN" dirty="0"/>
              <a:t>ABSTRACT</a:t>
            </a:r>
          </a:p>
        </p:txBody>
      </p:sp>
      <p:sp>
        <p:nvSpPr>
          <p:cNvPr id="3" name="Title 2">
            <a:extLst>
              <a:ext uri="{FF2B5EF4-FFF2-40B4-BE49-F238E27FC236}">
                <a16:creationId xmlns:a16="http://schemas.microsoft.com/office/drawing/2014/main" id="{5E049534-0574-4605-9AFB-F52CBD325145}"/>
              </a:ext>
            </a:extLst>
          </p:cNvPr>
          <p:cNvSpPr>
            <a:spLocks noGrp="1"/>
          </p:cNvSpPr>
          <p:nvPr>
            <p:ph type="title" idx="2"/>
          </p:nvPr>
        </p:nvSpPr>
        <p:spPr/>
        <p:txBody>
          <a:bodyPr/>
          <a:lstStyle/>
          <a:p>
            <a:r>
              <a:rPr lang="en-IN" dirty="0"/>
              <a:t>/01</a:t>
            </a:r>
          </a:p>
        </p:txBody>
      </p:sp>
      <p:sp>
        <p:nvSpPr>
          <p:cNvPr id="4" name="Subtitle 3">
            <a:extLst>
              <a:ext uri="{FF2B5EF4-FFF2-40B4-BE49-F238E27FC236}">
                <a16:creationId xmlns:a16="http://schemas.microsoft.com/office/drawing/2014/main" id="{DA2692AA-E35B-4644-9E0B-0680D32F6E67}"/>
              </a:ext>
            </a:extLst>
          </p:cNvPr>
          <p:cNvSpPr>
            <a:spLocks noGrp="1"/>
          </p:cNvSpPr>
          <p:nvPr>
            <p:ph type="subTitle" idx="1"/>
          </p:nvPr>
        </p:nvSpPr>
        <p:spPr>
          <a:xfrm>
            <a:off x="1952786" y="2033600"/>
            <a:ext cx="2619213" cy="688800"/>
          </a:xfrm>
        </p:spPr>
        <p:txBody>
          <a:bodyPr/>
          <a:lstStyle/>
          <a:p>
            <a:r>
              <a:rPr lang="en-IN" dirty="0"/>
              <a:t>A Basic Introduction to Breast Cancer and ML used for it</a:t>
            </a:r>
          </a:p>
        </p:txBody>
      </p:sp>
      <p:sp>
        <p:nvSpPr>
          <p:cNvPr id="5" name="Title 4">
            <a:extLst>
              <a:ext uri="{FF2B5EF4-FFF2-40B4-BE49-F238E27FC236}">
                <a16:creationId xmlns:a16="http://schemas.microsoft.com/office/drawing/2014/main" id="{CFD363A5-4B53-4DE0-890E-3E452B7450CE}"/>
              </a:ext>
            </a:extLst>
          </p:cNvPr>
          <p:cNvSpPr>
            <a:spLocks noGrp="1"/>
          </p:cNvSpPr>
          <p:nvPr>
            <p:ph type="title" idx="3"/>
          </p:nvPr>
        </p:nvSpPr>
        <p:spPr/>
        <p:txBody>
          <a:bodyPr/>
          <a:lstStyle/>
          <a:p>
            <a:r>
              <a:rPr lang="en-IN" dirty="0"/>
              <a:t>RELEVANCE &amp; FEASABILITY</a:t>
            </a:r>
          </a:p>
        </p:txBody>
      </p:sp>
      <p:sp>
        <p:nvSpPr>
          <p:cNvPr id="6" name="Title 5">
            <a:extLst>
              <a:ext uri="{FF2B5EF4-FFF2-40B4-BE49-F238E27FC236}">
                <a16:creationId xmlns:a16="http://schemas.microsoft.com/office/drawing/2014/main" id="{147CB65C-C4A0-4230-A93F-67CAE1A93370}"/>
              </a:ext>
            </a:extLst>
          </p:cNvPr>
          <p:cNvSpPr>
            <a:spLocks noGrp="1"/>
          </p:cNvSpPr>
          <p:nvPr>
            <p:ph type="title" idx="4"/>
          </p:nvPr>
        </p:nvSpPr>
        <p:spPr/>
        <p:txBody>
          <a:bodyPr/>
          <a:lstStyle/>
          <a:p>
            <a:r>
              <a:rPr lang="en-IN" dirty="0"/>
              <a:t>/02</a:t>
            </a:r>
          </a:p>
        </p:txBody>
      </p:sp>
      <p:sp>
        <p:nvSpPr>
          <p:cNvPr id="7" name="Subtitle 6">
            <a:extLst>
              <a:ext uri="{FF2B5EF4-FFF2-40B4-BE49-F238E27FC236}">
                <a16:creationId xmlns:a16="http://schemas.microsoft.com/office/drawing/2014/main" id="{5BAB0761-762C-4DBB-809A-67CD29ED0FF9}"/>
              </a:ext>
            </a:extLst>
          </p:cNvPr>
          <p:cNvSpPr>
            <a:spLocks noGrp="1"/>
          </p:cNvSpPr>
          <p:nvPr>
            <p:ph type="subTitle" idx="5"/>
          </p:nvPr>
        </p:nvSpPr>
        <p:spPr>
          <a:xfrm>
            <a:off x="5571975" y="2100044"/>
            <a:ext cx="2336400" cy="688800"/>
          </a:xfrm>
        </p:spPr>
        <p:txBody>
          <a:bodyPr/>
          <a:lstStyle/>
          <a:p>
            <a:r>
              <a:rPr lang="en-IN" dirty="0"/>
              <a:t>Requirement and necessity of this code</a:t>
            </a:r>
          </a:p>
        </p:txBody>
      </p:sp>
      <p:sp>
        <p:nvSpPr>
          <p:cNvPr id="8" name="Title 7">
            <a:extLst>
              <a:ext uri="{FF2B5EF4-FFF2-40B4-BE49-F238E27FC236}">
                <a16:creationId xmlns:a16="http://schemas.microsoft.com/office/drawing/2014/main" id="{227DD6C6-8B06-44D7-8C09-EB503E027ABE}"/>
              </a:ext>
            </a:extLst>
          </p:cNvPr>
          <p:cNvSpPr>
            <a:spLocks noGrp="1"/>
          </p:cNvSpPr>
          <p:nvPr>
            <p:ph type="title" idx="6"/>
          </p:nvPr>
        </p:nvSpPr>
        <p:spPr/>
        <p:txBody>
          <a:bodyPr/>
          <a:lstStyle/>
          <a:p>
            <a:r>
              <a:rPr lang="en-IN" dirty="0"/>
              <a:t>METHODOLOGY</a:t>
            </a:r>
          </a:p>
        </p:txBody>
      </p:sp>
      <p:sp>
        <p:nvSpPr>
          <p:cNvPr id="9" name="Title 8">
            <a:extLst>
              <a:ext uri="{FF2B5EF4-FFF2-40B4-BE49-F238E27FC236}">
                <a16:creationId xmlns:a16="http://schemas.microsoft.com/office/drawing/2014/main" id="{C35D5A35-BB9F-4AD0-AF1B-4D2F6103CE52}"/>
              </a:ext>
            </a:extLst>
          </p:cNvPr>
          <p:cNvSpPr>
            <a:spLocks noGrp="1"/>
          </p:cNvSpPr>
          <p:nvPr>
            <p:ph type="title" idx="7"/>
          </p:nvPr>
        </p:nvSpPr>
        <p:spPr/>
        <p:txBody>
          <a:bodyPr/>
          <a:lstStyle/>
          <a:p>
            <a:r>
              <a:rPr lang="en-IN" dirty="0"/>
              <a:t>/03</a:t>
            </a:r>
          </a:p>
        </p:txBody>
      </p:sp>
      <p:sp>
        <p:nvSpPr>
          <p:cNvPr id="10" name="Subtitle 9">
            <a:extLst>
              <a:ext uri="{FF2B5EF4-FFF2-40B4-BE49-F238E27FC236}">
                <a16:creationId xmlns:a16="http://schemas.microsoft.com/office/drawing/2014/main" id="{67054A83-31B1-416D-9A43-46C30AC39790}"/>
              </a:ext>
            </a:extLst>
          </p:cNvPr>
          <p:cNvSpPr>
            <a:spLocks noGrp="1"/>
          </p:cNvSpPr>
          <p:nvPr>
            <p:ph type="subTitle" idx="8"/>
          </p:nvPr>
        </p:nvSpPr>
        <p:spPr>
          <a:xfrm>
            <a:off x="2072025" y="3580313"/>
            <a:ext cx="2403000" cy="688800"/>
          </a:xfrm>
        </p:spPr>
        <p:txBody>
          <a:bodyPr/>
          <a:lstStyle/>
          <a:p>
            <a:r>
              <a:rPr lang="en-IN" dirty="0"/>
              <a:t>Steps for creating the project</a:t>
            </a:r>
          </a:p>
        </p:txBody>
      </p:sp>
      <p:sp>
        <p:nvSpPr>
          <p:cNvPr id="11" name="Title 10">
            <a:extLst>
              <a:ext uri="{FF2B5EF4-FFF2-40B4-BE49-F238E27FC236}">
                <a16:creationId xmlns:a16="http://schemas.microsoft.com/office/drawing/2014/main" id="{4D2306B2-DB19-4AC1-B802-2903DA347909}"/>
              </a:ext>
            </a:extLst>
          </p:cNvPr>
          <p:cNvSpPr>
            <a:spLocks noGrp="1"/>
          </p:cNvSpPr>
          <p:nvPr>
            <p:ph type="title" idx="9"/>
          </p:nvPr>
        </p:nvSpPr>
        <p:spPr/>
        <p:txBody>
          <a:bodyPr/>
          <a:lstStyle/>
          <a:p>
            <a:r>
              <a:rPr lang="en-IN" dirty="0"/>
              <a:t>PROJECT DESIGN</a:t>
            </a:r>
          </a:p>
        </p:txBody>
      </p:sp>
      <p:sp>
        <p:nvSpPr>
          <p:cNvPr id="12" name="Title 11">
            <a:extLst>
              <a:ext uri="{FF2B5EF4-FFF2-40B4-BE49-F238E27FC236}">
                <a16:creationId xmlns:a16="http://schemas.microsoft.com/office/drawing/2014/main" id="{5BB90C86-F6DF-4CB3-A962-B601D0DE5C5A}"/>
              </a:ext>
            </a:extLst>
          </p:cNvPr>
          <p:cNvSpPr>
            <a:spLocks noGrp="1"/>
          </p:cNvSpPr>
          <p:nvPr>
            <p:ph type="title" idx="13"/>
          </p:nvPr>
        </p:nvSpPr>
        <p:spPr/>
        <p:txBody>
          <a:bodyPr/>
          <a:lstStyle/>
          <a:p>
            <a:r>
              <a:rPr lang="en-IN" dirty="0"/>
              <a:t>/04</a:t>
            </a:r>
          </a:p>
        </p:txBody>
      </p:sp>
      <p:sp>
        <p:nvSpPr>
          <p:cNvPr id="13" name="Subtitle 12">
            <a:extLst>
              <a:ext uri="{FF2B5EF4-FFF2-40B4-BE49-F238E27FC236}">
                <a16:creationId xmlns:a16="http://schemas.microsoft.com/office/drawing/2014/main" id="{4B0B47BF-FCE9-4BDA-A47F-281AB74F3FD9}"/>
              </a:ext>
            </a:extLst>
          </p:cNvPr>
          <p:cNvSpPr>
            <a:spLocks noGrp="1"/>
          </p:cNvSpPr>
          <p:nvPr>
            <p:ph type="subTitle" idx="14"/>
          </p:nvPr>
        </p:nvSpPr>
        <p:spPr/>
        <p:txBody>
          <a:bodyPr/>
          <a:lstStyle/>
          <a:p>
            <a:r>
              <a:rPr lang="en-IN" dirty="0"/>
              <a:t>Work flow  [FLOWCHART]</a:t>
            </a:r>
          </a:p>
        </p:txBody>
      </p:sp>
      <p:sp>
        <p:nvSpPr>
          <p:cNvPr id="14" name="Title 13">
            <a:extLst>
              <a:ext uri="{FF2B5EF4-FFF2-40B4-BE49-F238E27FC236}">
                <a16:creationId xmlns:a16="http://schemas.microsoft.com/office/drawing/2014/main" id="{901850E2-AFF1-4296-9628-43EE5FDCBBCC}"/>
              </a:ext>
            </a:extLst>
          </p:cNvPr>
          <p:cNvSpPr>
            <a:spLocks noGrp="1"/>
          </p:cNvSpPr>
          <p:nvPr>
            <p:ph type="title" idx="15"/>
          </p:nvPr>
        </p:nvSpPr>
        <p:spPr/>
        <p:txBody>
          <a:bodyPr/>
          <a:lstStyle/>
          <a:p>
            <a:r>
              <a:rPr lang="en-IN" dirty="0"/>
              <a:t>Table of Contents</a:t>
            </a:r>
          </a:p>
        </p:txBody>
      </p:sp>
    </p:spTree>
    <p:extLst>
      <p:ext uri="{BB962C8B-B14F-4D97-AF65-F5344CB8AC3E}">
        <p14:creationId xmlns:p14="http://schemas.microsoft.com/office/powerpoint/2010/main" val="321866137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36"/>
          <p:cNvGrpSpPr/>
          <p:nvPr/>
        </p:nvGrpSpPr>
        <p:grpSpPr>
          <a:xfrm rot="5400000">
            <a:off x="1374423" y="1682353"/>
            <a:ext cx="2376289" cy="1933510"/>
            <a:chOff x="6007752" y="1813287"/>
            <a:chExt cx="2279633" cy="1173460"/>
          </a:xfrm>
        </p:grpSpPr>
        <p:sp>
          <p:nvSpPr>
            <p:cNvPr id="643" name="Google Shape;643;p36"/>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36"/>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650;p36"/>
          <p:cNvGrpSpPr/>
          <p:nvPr/>
        </p:nvGrpSpPr>
        <p:grpSpPr>
          <a:xfrm>
            <a:off x="299286" y="189025"/>
            <a:ext cx="133205" cy="119344"/>
            <a:chOff x="222150" y="185025"/>
            <a:chExt cx="170100" cy="152400"/>
          </a:xfrm>
        </p:grpSpPr>
        <p:cxnSp>
          <p:nvCxnSpPr>
            <p:cNvPr id="651" name="Google Shape;651;p3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52" name="Google Shape;652;p3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53" name="Google Shape;653;p3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54" name="Google Shape;654;p36"/>
          <p:cNvGrpSpPr/>
          <p:nvPr/>
        </p:nvGrpSpPr>
        <p:grpSpPr>
          <a:xfrm>
            <a:off x="286625" y="3999999"/>
            <a:ext cx="145867" cy="958251"/>
            <a:chOff x="286625" y="3923799"/>
            <a:chExt cx="145867" cy="958251"/>
          </a:xfrm>
        </p:grpSpPr>
        <p:sp>
          <p:nvSpPr>
            <p:cNvPr id="655" name="Google Shape;655;p3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36"/>
            <p:cNvGrpSpPr/>
            <p:nvPr/>
          </p:nvGrpSpPr>
          <p:grpSpPr>
            <a:xfrm>
              <a:off x="298112" y="4342643"/>
              <a:ext cx="110182" cy="126862"/>
              <a:chOff x="281100" y="2027800"/>
              <a:chExt cx="140700" cy="162000"/>
            </a:xfrm>
          </p:grpSpPr>
          <p:sp>
            <p:nvSpPr>
              <p:cNvPr id="657" name="Google Shape;657;p3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6"/>
              <p:cNvGrpSpPr/>
              <p:nvPr/>
            </p:nvGrpSpPr>
            <p:grpSpPr>
              <a:xfrm>
                <a:off x="308875" y="2088450"/>
                <a:ext cx="85200" cy="40700"/>
                <a:chOff x="308875" y="2087000"/>
                <a:chExt cx="85200" cy="40700"/>
              </a:xfrm>
            </p:grpSpPr>
            <p:cxnSp>
              <p:nvCxnSpPr>
                <p:cNvPr id="659" name="Google Shape;659;p3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3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61" name="Google Shape;661;p36"/>
            <p:cNvGrpSpPr/>
            <p:nvPr/>
          </p:nvGrpSpPr>
          <p:grpSpPr>
            <a:xfrm>
              <a:off x="286625" y="3923799"/>
              <a:ext cx="133200" cy="133200"/>
              <a:chOff x="286625" y="3648899"/>
              <a:chExt cx="133200" cy="133200"/>
            </a:xfrm>
          </p:grpSpPr>
          <p:sp>
            <p:nvSpPr>
              <p:cNvPr id="662" name="Google Shape;662;p3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 name="Google Shape;665;p36"/>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SCOPE</a:t>
            </a:r>
            <a:endParaRPr dirty="0"/>
          </a:p>
        </p:txBody>
      </p:sp>
      <p:sp>
        <p:nvSpPr>
          <p:cNvPr id="666" name="Google Shape;666;p36"/>
          <p:cNvSpPr txBox="1">
            <a:spLocks noGrp="1"/>
          </p:cNvSpPr>
          <p:nvPr>
            <p:ph type="subTitle" idx="1"/>
          </p:nvPr>
        </p:nvSpPr>
        <p:spPr>
          <a:xfrm>
            <a:off x="4437900" y="2037681"/>
            <a:ext cx="3814947" cy="2113394"/>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1600" b="0" i="0" u="none" strike="noStrike" baseline="0" dirty="0">
                <a:latin typeface="BarlowSemiCondensed-Regular"/>
              </a:rPr>
              <a:t>Increase </a:t>
            </a:r>
            <a:r>
              <a:rPr lang="en-US" sz="1600" b="1" i="0" u="none" strike="noStrike" baseline="0" dirty="0">
                <a:latin typeface="BarlowSemiCondensed-Regular"/>
              </a:rPr>
              <a:t>the accuracy</a:t>
            </a:r>
            <a:r>
              <a:rPr lang="en-US" sz="1600" b="0" i="0" u="none" strike="noStrike" baseline="0" dirty="0">
                <a:latin typeface="BarlowSemiCondensed-Regular"/>
              </a:rPr>
              <a:t> of the ML model</a:t>
            </a:r>
          </a:p>
          <a:p>
            <a:pPr algn="l">
              <a:buFont typeface="Arial" panose="020B0604020202020204" pitchFamily="34" charset="0"/>
              <a:buChar char="•"/>
            </a:pPr>
            <a:r>
              <a:rPr lang="en-US" sz="1600" b="0" i="0" u="none" strike="noStrike" baseline="0" dirty="0">
                <a:latin typeface="BarlowSemiCondensed-Regular"/>
              </a:rPr>
              <a:t>Since, access to proper measurement or </a:t>
            </a:r>
            <a:r>
              <a:rPr lang="en-US" sz="1600" b="1" i="0" u="none" strike="noStrike" baseline="0" dirty="0">
                <a:latin typeface="BarlowSemiCondensed-Regular"/>
              </a:rPr>
              <a:t>dataset is limited</a:t>
            </a:r>
            <a:r>
              <a:rPr lang="en-US" sz="1600" b="0" i="0" u="none" strike="noStrike" baseline="0" dirty="0">
                <a:latin typeface="BarlowSemiCondensed-Regular"/>
              </a:rPr>
              <a:t>, the ML model can be modified to be trained on </a:t>
            </a:r>
            <a:r>
              <a:rPr lang="en-IN" sz="1600" b="0" i="0" u="none" strike="noStrike" baseline="0" dirty="0">
                <a:latin typeface="BarlowSemiCondensed-Regular"/>
              </a:rPr>
              <a:t>images of the lump.</a:t>
            </a:r>
          </a:p>
          <a:p>
            <a:pPr algn="l">
              <a:buFont typeface="Arial" panose="020B0604020202020204" pitchFamily="34" charset="0"/>
              <a:buChar char="•"/>
            </a:pPr>
            <a:r>
              <a:rPr lang="en-IN" sz="1600" b="0" i="0" u="none" strike="noStrike" baseline="0" dirty="0">
                <a:latin typeface="BarlowSemiCondensed-Regular"/>
              </a:rPr>
              <a:t>Enhance the </a:t>
            </a:r>
            <a:r>
              <a:rPr lang="en-IN" sz="1600" b="1" i="0" u="none" strike="noStrike" baseline="0" dirty="0">
                <a:latin typeface="BarlowSemiCondensed-Regular"/>
              </a:rPr>
              <a:t>frontend.</a:t>
            </a:r>
          </a:p>
          <a:p>
            <a:pPr algn="l">
              <a:buFont typeface="Arial" panose="020B0604020202020204" pitchFamily="34" charset="0"/>
              <a:buChar char="•"/>
            </a:pPr>
            <a:r>
              <a:rPr lang="en-IN" sz="1600" b="1" i="0" u="none" strike="noStrike" baseline="0" dirty="0">
                <a:latin typeface="BarlowSemiCondensed-Regular"/>
              </a:rPr>
              <a:t>Deploying</a:t>
            </a:r>
            <a:r>
              <a:rPr lang="en-IN" sz="1600" b="0" i="0" u="none" strike="noStrike" baseline="0" dirty="0">
                <a:latin typeface="BarlowSemiCondensed-Regular"/>
              </a:rPr>
              <a:t> the website.</a:t>
            </a:r>
            <a:endParaRPr sz="1200" dirty="0"/>
          </a:p>
        </p:txBody>
      </p:sp>
      <p:cxnSp>
        <p:nvCxnSpPr>
          <p:cNvPr id="667" name="Google Shape;667;p36"/>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68" name="Google Shape;668;p36"/>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6"/>
          <p:cNvGrpSpPr/>
          <p:nvPr/>
        </p:nvGrpSpPr>
        <p:grpSpPr>
          <a:xfrm>
            <a:off x="1214633" y="2037681"/>
            <a:ext cx="1007698" cy="131347"/>
            <a:chOff x="1397158" y="2606681"/>
            <a:chExt cx="1007698" cy="131347"/>
          </a:xfrm>
        </p:grpSpPr>
        <p:sp>
          <p:nvSpPr>
            <p:cNvPr id="672" name="Google Shape;672;p36"/>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6"/>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6"/>
          <p:cNvGrpSpPr/>
          <p:nvPr/>
        </p:nvGrpSpPr>
        <p:grpSpPr>
          <a:xfrm>
            <a:off x="1884725" y="2724775"/>
            <a:ext cx="1355700" cy="262500"/>
            <a:chOff x="1884725" y="2724775"/>
            <a:chExt cx="1355700" cy="262500"/>
          </a:xfrm>
        </p:grpSpPr>
        <p:sp>
          <p:nvSpPr>
            <p:cNvPr id="681" name="Google Shape;681;p36"/>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6"/>
          <p:cNvGrpSpPr/>
          <p:nvPr/>
        </p:nvGrpSpPr>
        <p:grpSpPr>
          <a:xfrm>
            <a:off x="1251920" y="3452543"/>
            <a:ext cx="694832" cy="494692"/>
            <a:chOff x="3336290" y="764021"/>
            <a:chExt cx="810300" cy="576900"/>
          </a:xfrm>
        </p:grpSpPr>
        <p:sp>
          <p:nvSpPr>
            <p:cNvPr id="686" name="Google Shape;686;p36"/>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6"/>
          <p:cNvGrpSpPr/>
          <p:nvPr/>
        </p:nvGrpSpPr>
        <p:grpSpPr>
          <a:xfrm>
            <a:off x="2895002" y="3452544"/>
            <a:ext cx="767672" cy="251306"/>
            <a:chOff x="6394925" y="2541508"/>
            <a:chExt cx="736800" cy="241200"/>
          </a:xfrm>
        </p:grpSpPr>
        <p:sp>
          <p:nvSpPr>
            <p:cNvPr id="690" name="Google Shape;690;p36"/>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6"/>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599" y="1893800"/>
            <a:ext cx="4614108"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24BFEB"/>
                </a:solidFill>
                <a:effectLst/>
                <a:uLnTx/>
                <a:uFillTx/>
                <a:latin typeface="Oswald"/>
                <a:sym typeface="Oswald"/>
              </a:rPr>
              <a:t>/08</a:t>
            </a:r>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Accuracy &amp; Results derived</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92452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0"/>
          <p:cNvSpPr txBox="1">
            <a:spLocks noGrp="1"/>
          </p:cNvSpPr>
          <p:nvPr>
            <p:ph type="title"/>
          </p:nvPr>
        </p:nvSpPr>
        <p:spPr>
          <a:xfrm>
            <a:off x="1308288" y="768350"/>
            <a:ext cx="3601500" cy="7504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t>
            </a:r>
            <a:endParaRPr dirty="0"/>
          </a:p>
        </p:txBody>
      </p:sp>
      <p:sp>
        <p:nvSpPr>
          <p:cNvPr id="1506" name="Google Shape;1506;p50"/>
          <p:cNvSpPr txBox="1">
            <a:spLocks noGrp="1"/>
          </p:cNvSpPr>
          <p:nvPr>
            <p:ph type="subTitle" idx="1"/>
          </p:nvPr>
        </p:nvSpPr>
        <p:spPr>
          <a:xfrm>
            <a:off x="1062507" y="1518833"/>
            <a:ext cx="4606960" cy="3039491"/>
          </a:xfrm>
          <a:prstGeom prst="rect">
            <a:avLst/>
          </a:prstGeom>
        </p:spPr>
        <p:txBody>
          <a:bodyPr spcFirstLastPara="1" wrap="square" lIns="91425" tIns="91425" rIns="91425" bIns="91425" anchor="ctr" anchorCtr="0">
            <a:noAutofit/>
          </a:bodyPr>
          <a:lstStyle/>
          <a:p>
            <a:pPr algn="just"/>
            <a:r>
              <a:rPr lang="en-US" sz="1200" b="1" i="0" u="none" strike="noStrike" baseline="0" dirty="0">
                <a:solidFill>
                  <a:srgbClr val="FFFFFF"/>
                </a:solidFill>
                <a:latin typeface="BarlowSemiCondensed-Regular"/>
              </a:rPr>
              <a:t>Machine Learning has a vast application in medical science </a:t>
            </a:r>
            <a:r>
              <a:rPr lang="en-US" sz="1200" b="0" i="0" u="none" strike="noStrike" baseline="0" dirty="0">
                <a:solidFill>
                  <a:srgbClr val="FFFFFF"/>
                </a:solidFill>
                <a:latin typeface="BarlowSemiCondensed-Regular"/>
              </a:rPr>
              <a:t>and can be helpful in detecting many such similar health issues. It has vast application in the field of healthcare. </a:t>
            </a:r>
          </a:p>
          <a:p>
            <a:pPr algn="just"/>
            <a:r>
              <a:rPr lang="en-US" sz="1200" b="0" i="0" u="none" strike="noStrike" baseline="0" dirty="0">
                <a:solidFill>
                  <a:srgbClr val="FFFFFF"/>
                </a:solidFill>
                <a:latin typeface="BarlowSemiCondensed-Regular"/>
              </a:rPr>
              <a:t>It is important to understand that breast cancer can occur in the younger population as well. Also, many young breast cancers tend to be very aggressive and have to be tackled in proper sequence of surgery and other treatments, and needless to say, </a:t>
            </a:r>
            <a:r>
              <a:rPr lang="en-US" sz="1200" b="1" i="0" u="none" strike="noStrike" baseline="0" dirty="0">
                <a:solidFill>
                  <a:srgbClr val="FFFFFF"/>
                </a:solidFill>
                <a:latin typeface="BarlowSemiCondensed-Regular"/>
              </a:rPr>
              <a:t>early detection of breast </a:t>
            </a:r>
            <a:r>
              <a:rPr lang="en-US" sz="1200" b="1" i="0" u="none" strike="noStrike" baseline="0" dirty="0" err="1">
                <a:solidFill>
                  <a:srgbClr val="FFFFFF"/>
                </a:solidFill>
                <a:latin typeface="BarlowSemiCondensed-Regular"/>
              </a:rPr>
              <a:t>cancerwill</a:t>
            </a:r>
            <a:r>
              <a:rPr lang="en-US" sz="1200" b="1" i="0" u="none" strike="noStrike" baseline="0" dirty="0">
                <a:solidFill>
                  <a:srgbClr val="FFFFFF"/>
                </a:solidFill>
                <a:latin typeface="BarlowSemiCondensed-Regular"/>
              </a:rPr>
              <a:t> definitely give high cure rates. </a:t>
            </a:r>
          </a:p>
          <a:p>
            <a:pPr algn="just"/>
            <a:r>
              <a:rPr lang="en-US" sz="1200" b="0" i="0" u="none" strike="noStrike" baseline="0" dirty="0">
                <a:solidFill>
                  <a:srgbClr val="FFFFFF"/>
                </a:solidFill>
                <a:latin typeface="BarlowSemiCondensed-Regular"/>
              </a:rPr>
              <a:t>Above points are all pointing to one necessity - </a:t>
            </a:r>
            <a:r>
              <a:rPr lang="en-US" sz="1200" b="1" i="0" u="none" strike="noStrike" baseline="0" dirty="0">
                <a:solidFill>
                  <a:srgbClr val="FFFFFF"/>
                </a:solidFill>
                <a:latin typeface="BarlowSemiCondensed-Regular"/>
              </a:rPr>
              <a:t>'Detect Breast Cancer Early’.</a:t>
            </a:r>
            <a:r>
              <a:rPr lang="en-US" sz="1200" b="0" i="0" u="none" strike="noStrike" baseline="0" dirty="0">
                <a:solidFill>
                  <a:srgbClr val="FFFFFF"/>
                </a:solidFill>
                <a:latin typeface="BarlowSemiCondensed-Regular"/>
              </a:rPr>
              <a:t> Since the number of cases are rising, more women are getting affected, most are presenting only after symptoms develop (so usually stage 2B and beyond, rarely earlier stage) and we cannot prevent this cancer, all we can do is to detect this cancer early.</a:t>
            </a:r>
            <a:endParaRPr sz="1050" dirty="0"/>
          </a:p>
        </p:txBody>
      </p:sp>
      <p:grpSp>
        <p:nvGrpSpPr>
          <p:cNvPr id="1508" name="Google Shape;1508;p50"/>
          <p:cNvGrpSpPr/>
          <p:nvPr/>
        </p:nvGrpSpPr>
        <p:grpSpPr>
          <a:xfrm>
            <a:off x="299286" y="189025"/>
            <a:ext cx="133205" cy="119344"/>
            <a:chOff x="222150" y="185025"/>
            <a:chExt cx="170100" cy="152400"/>
          </a:xfrm>
        </p:grpSpPr>
        <p:cxnSp>
          <p:nvCxnSpPr>
            <p:cNvPr id="1509" name="Google Shape;150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0" name="Google Shape;151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1" name="Google Shape;151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12" name="Google Shape;1512;p50"/>
          <p:cNvGrpSpPr/>
          <p:nvPr/>
        </p:nvGrpSpPr>
        <p:grpSpPr>
          <a:xfrm>
            <a:off x="286625" y="3999999"/>
            <a:ext cx="145867" cy="958251"/>
            <a:chOff x="286625" y="3923799"/>
            <a:chExt cx="145867" cy="958251"/>
          </a:xfrm>
        </p:grpSpPr>
        <p:sp>
          <p:nvSpPr>
            <p:cNvPr id="1513" name="Google Shape;151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0"/>
            <p:cNvGrpSpPr/>
            <p:nvPr/>
          </p:nvGrpSpPr>
          <p:grpSpPr>
            <a:xfrm>
              <a:off x="298112" y="4342643"/>
              <a:ext cx="110182" cy="126862"/>
              <a:chOff x="281100" y="2027800"/>
              <a:chExt cx="140700" cy="162000"/>
            </a:xfrm>
          </p:grpSpPr>
          <p:sp>
            <p:nvSpPr>
              <p:cNvPr id="1515" name="Google Shape;151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50"/>
              <p:cNvGrpSpPr/>
              <p:nvPr/>
            </p:nvGrpSpPr>
            <p:grpSpPr>
              <a:xfrm>
                <a:off x="308875" y="2088450"/>
                <a:ext cx="85200" cy="40700"/>
                <a:chOff x="308875" y="2087000"/>
                <a:chExt cx="85200" cy="40700"/>
              </a:xfrm>
            </p:grpSpPr>
            <p:cxnSp>
              <p:nvCxnSpPr>
                <p:cNvPr id="1517" name="Google Shape;151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8" name="Google Shape;151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9" name="Google Shape;1519;p50"/>
            <p:cNvGrpSpPr/>
            <p:nvPr/>
          </p:nvGrpSpPr>
          <p:grpSpPr>
            <a:xfrm>
              <a:off x="286625" y="3923799"/>
              <a:ext cx="133200" cy="133200"/>
              <a:chOff x="286625" y="3648899"/>
              <a:chExt cx="133200" cy="133200"/>
            </a:xfrm>
          </p:grpSpPr>
          <p:sp>
            <p:nvSpPr>
              <p:cNvPr id="1520" name="Google Shape;152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24" name="Google Shape;1524;p50"/>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525" name="Google Shape;1525;p50"/>
          <p:cNvSpPr/>
          <p:nvPr/>
        </p:nvSpPr>
        <p:spPr>
          <a:xfrm>
            <a:off x="1173889" y="16802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526" name="Google Shape;1526;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5;p50">
            <a:extLst>
              <a:ext uri="{FF2B5EF4-FFF2-40B4-BE49-F238E27FC236}">
                <a16:creationId xmlns:a16="http://schemas.microsoft.com/office/drawing/2014/main" id="{7F6FA5E0-B0F8-49C1-BC35-A4E0EC92A050}"/>
              </a:ext>
            </a:extLst>
          </p:cNvPr>
          <p:cNvSpPr/>
          <p:nvPr/>
        </p:nvSpPr>
        <p:spPr>
          <a:xfrm>
            <a:off x="1173889" y="2226853"/>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28" name="Google Shape;1525;p50">
            <a:extLst>
              <a:ext uri="{FF2B5EF4-FFF2-40B4-BE49-F238E27FC236}">
                <a16:creationId xmlns:a16="http://schemas.microsoft.com/office/drawing/2014/main" id="{8F1D53E5-8EB9-41A4-82DE-A7FEA6BCC6AE}"/>
              </a:ext>
            </a:extLst>
          </p:cNvPr>
          <p:cNvSpPr/>
          <p:nvPr/>
        </p:nvSpPr>
        <p:spPr>
          <a:xfrm>
            <a:off x="1153615" y="3312024"/>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pic>
        <p:nvPicPr>
          <p:cNvPr id="2050" name="Picture 2">
            <a:extLst>
              <a:ext uri="{FF2B5EF4-FFF2-40B4-BE49-F238E27FC236}">
                <a16:creationId xmlns:a16="http://schemas.microsoft.com/office/drawing/2014/main" id="{FBBE5C4E-6CB9-423C-B785-7AB78CAEA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850" y="1947002"/>
            <a:ext cx="2374514" cy="1924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7" name="CLICK.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1C5106-70DA-4949-B4F3-410E3D9A7BFB}"/>
              </a:ext>
            </a:extLst>
          </p:cNvPr>
          <p:cNvSpPr>
            <a:spLocks noGrp="1"/>
          </p:cNvSpPr>
          <p:nvPr>
            <p:ph type="title"/>
          </p:nvPr>
        </p:nvSpPr>
        <p:spPr/>
        <p:txBody>
          <a:bodyPr/>
          <a:lstStyle/>
          <a:p>
            <a:r>
              <a:rPr lang="en-IN" dirty="0"/>
              <a:t>TIMELINE [GANTT CHART]</a:t>
            </a:r>
          </a:p>
        </p:txBody>
      </p:sp>
      <p:pic>
        <p:nvPicPr>
          <p:cNvPr id="3" name="Picture 2">
            <a:extLst>
              <a:ext uri="{FF2B5EF4-FFF2-40B4-BE49-F238E27FC236}">
                <a16:creationId xmlns:a16="http://schemas.microsoft.com/office/drawing/2014/main" id="{563CA919-4CD3-4B97-BD69-22AECDDC618E}"/>
              </a:ext>
            </a:extLst>
          </p:cNvPr>
          <p:cNvPicPr>
            <a:picLocks noChangeAspect="1"/>
          </p:cNvPicPr>
          <p:nvPr/>
        </p:nvPicPr>
        <p:blipFill>
          <a:blip r:embed="rId3"/>
          <a:stretch>
            <a:fillRect/>
          </a:stretch>
        </p:blipFill>
        <p:spPr>
          <a:xfrm>
            <a:off x="1772918" y="1351058"/>
            <a:ext cx="5598164" cy="3129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660524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4" name="CLICK.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E43B-E148-4611-B11D-5389E53960DF}"/>
              </a:ext>
            </a:extLst>
          </p:cNvPr>
          <p:cNvSpPr>
            <a:spLocks noGrp="1"/>
          </p:cNvSpPr>
          <p:nvPr>
            <p:ph type="title"/>
          </p:nvPr>
        </p:nvSpPr>
        <p:spPr>
          <a:xfrm>
            <a:off x="3542208" y="684284"/>
            <a:ext cx="2224161" cy="572700"/>
          </a:xfrm>
        </p:spPr>
        <p:txBody>
          <a:bodyPr/>
          <a:lstStyle/>
          <a:p>
            <a:r>
              <a:rPr lang="en-IN" dirty="0"/>
              <a:t>THANK YOU !</a:t>
            </a:r>
          </a:p>
        </p:txBody>
      </p:sp>
      <p:grpSp>
        <p:nvGrpSpPr>
          <p:cNvPr id="3" name="Google Shape;3377;p55">
            <a:extLst>
              <a:ext uri="{FF2B5EF4-FFF2-40B4-BE49-F238E27FC236}">
                <a16:creationId xmlns:a16="http://schemas.microsoft.com/office/drawing/2014/main" id="{F152911F-DD67-4EA9-AF85-4C554F69C214}"/>
              </a:ext>
            </a:extLst>
          </p:cNvPr>
          <p:cNvGrpSpPr/>
          <p:nvPr/>
        </p:nvGrpSpPr>
        <p:grpSpPr>
          <a:xfrm>
            <a:off x="2954895" y="1771746"/>
            <a:ext cx="3234210" cy="2296772"/>
            <a:chOff x="4940950" y="1023666"/>
            <a:chExt cx="3234210" cy="2296772"/>
          </a:xfrm>
        </p:grpSpPr>
        <p:grpSp>
          <p:nvGrpSpPr>
            <p:cNvPr id="4" name="Google Shape;3378;p55">
              <a:extLst>
                <a:ext uri="{FF2B5EF4-FFF2-40B4-BE49-F238E27FC236}">
                  <a16:creationId xmlns:a16="http://schemas.microsoft.com/office/drawing/2014/main" id="{F71D5769-671B-46F0-910E-3F09F341F4EF}"/>
                </a:ext>
              </a:extLst>
            </p:cNvPr>
            <p:cNvGrpSpPr/>
            <p:nvPr/>
          </p:nvGrpSpPr>
          <p:grpSpPr>
            <a:xfrm>
              <a:off x="5636554" y="1406013"/>
              <a:ext cx="2224161" cy="1914425"/>
              <a:chOff x="5830225" y="1638050"/>
              <a:chExt cx="2593773" cy="2232566"/>
            </a:xfrm>
          </p:grpSpPr>
          <p:sp>
            <p:nvSpPr>
              <p:cNvPr id="31" name="Google Shape;3379;p55">
                <a:extLst>
                  <a:ext uri="{FF2B5EF4-FFF2-40B4-BE49-F238E27FC236}">
                    <a16:creationId xmlns:a16="http://schemas.microsoft.com/office/drawing/2014/main" id="{5A62D961-170D-47E0-8469-06E7D6D7D014}"/>
                  </a:ext>
                </a:extLst>
              </p:cNvPr>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80;p55">
                <a:extLst>
                  <a:ext uri="{FF2B5EF4-FFF2-40B4-BE49-F238E27FC236}">
                    <a16:creationId xmlns:a16="http://schemas.microsoft.com/office/drawing/2014/main" id="{986A5AE8-106F-4D37-B1B0-2A9E86C6B3CA}"/>
                  </a:ext>
                </a:extLst>
              </p:cNvPr>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81;p55">
                <a:extLst>
                  <a:ext uri="{FF2B5EF4-FFF2-40B4-BE49-F238E27FC236}">
                    <a16:creationId xmlns:a16="http://schemas.microsoft.com/office/drawing/2014/main" id="{2D2E20FB-2532-47B8-BC53-9D905A7EAB80}"/>
                  </a:ext>
                </a:extLst>
              </p:cNvPr>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82;p55">
                <a:extLst>
                  <a:ext uri="{FF2B5EF4-FFF2-40B4-BE49-F238E27FC236}">
                    <a16:creationId xmlns:a16="http://schemas.microsoft.com/office/drawing/2014/main" id="{C5086896-1937-4372-A759-C28C736716A0}"/>
                  </a:ext>
                </a:extLst>
              </p:cNvPr>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3;p55">
                <a:extLst>
                  <a:ext uri="{FF2B5EF4-FFF2-40B4-BE49-F238E27FC236}">
                    <a16:creationId xmlns:a16="http://schemas.microsoft.com/office/drawing/2014/main" id="{D51ECF44-173B-4E5A-AC84-5DEC52597D7F}"/>
                  </a:ext>
                </a:extLst>
              </p:cNvPr>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84;p55">
                <a:extLst>
                  <a:ext uri="{FF2B5EF4-FFF2-40B4-BE49-F238E27FC236}">
                    <a16:creationId xmlns:a16="http://schemas.microsoft.com/office/drawing/2014/main" id="{9C317E0F-FF06-4371-9C46-01C9F26985ED}"/>
                  </a:ext>
                </a:extLst>
              </p:cNvPr>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85;p55">
                <a:extLst>
                  <a:ext uri="{FF2B5EF4-FFF2-40B4-BE49-F238E27FC236}">
                    <a16:creationId xmlns:a16="http://schemas.microsoft.com/office/drawing/2014/main" id="{A4C20761-538D-4EF8-B996-402176CAAA3A}"/>
                  </a:ext>
                </a:extLst>
              </p:cNvPr>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86;p55">
                <a:extLst>
                  <a:ext uri="{FF2B5EF4-FFF2-40B4-BE49-F238E27FC236}">
                    <a16:creationId xmlns:a16="http://schemas.microsoft.com/office/drawing/2014/main" id="{7875E01D-75FE-49E7-9500-1DD7D4859D55}"/>
                  </a:ext>
                </a:extLst>
              </p:cNvPr>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87;p55">
                <a:extLst>
                  <a:ext uri="{FF2B5EF4-FFF2-40B4-BE49-F238E27FC236}">
                    <a16:creationId xmlns:a16="http://schemas.microsoft.com/office/drawing/2014/main" id="{1729AC10-0BFB-4F7B-A96D-5CF137FB3E5C}"/>
                  </a:ext>
                </a:extLst>
              </p:cNvPr>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88;p55">
                <a:extLst>
                  <a:ext uri="{FF2B5EF4-FFF2-40B4-BE49-F238E27FC236}">
                    <a16:creationId xmlns:a16="http://schemas.microsoft.com/office/drawing/2014/main" id="{4E3B6825-8785-4CD4-BE6E-4A890E10D5DF}"/>
                  </a:ext>
                </a:extLst>
              </p:cNvPr>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9;p55">
                <a:extLst>
                  <a:ext uri="{FF2B5EF4-FFF2-40B4-BE49-F238E27FC236}">
                    <a16:creationId xmlns:a16="http://schemas.microsoft.com/office/drawing/2014/main" id="{A6223251-8510-4ACB-9351-7D9B3ED65E51}"/>
                  </a:ext>
                </a:extLst>
              </p:cNvPr>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390;p55">
              <a:extLst>
                <a:ext uri="{FF2B5EF4-FFF2-40B4-BE49-F238E27FC236}">
                  <a16:creationId xmlns:a16="http://schemas.microsoft.com/office/drawing/2014/main" id="{FC96DD71-88C9-4EE6-AD9C-FA82471D1D2D}"/>
                </a:ext>
              </a:extLst>
            </p:cNvPr>
            <p:cNvGrpSpPr/>
            <p:nvPr/>
          </p:nvGrpSpPr>
          <p:grpSpPr>
            <a:xfrm>
              <a:off x="7379767" y="1023666"/>
              <a:ext cx="795392" cy="626115"/>
              <a:chOff x="7542675" y="1392460"/>
              <a:chExt cx="879178" cy="692069"/>
            </a:xfrm>
          </p:grpSpPr>
          <p:sp>
            <p:nvSpPr>
              <p:cNvPr id="25" name="Google Shape;3391;p55">
                <a:extLst>
                  <a:ext uri="{FF2B5EF4-FFF2-40B4-BE49-F238E27FC236}">
                    <a16:creationId xmlns:a16="http://schemas.microsoft.com/office/drawing/2014/main" id="{DA2CF377-F014-456C-B91F-11382A9ED59B}"/>
                  </a:ext>
                </a:extLst>
              </p:cNvPr>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392;p55">
                <a:extLst>
                  <a:ext uri="{FF2B5EF4-FFF2-40B4-BE49-F238E27FC236}">
                    <a16:creationId xmlns:a16="http://schemas.microsoft.com/office/drawing/2014/main" id="{7DEE9DC7-3BFA-43BC-931D-FCF399A1D8D7}"/>
                  </a:ext>
                </a:extLst>
              </p:cNvPr>
              <p:cNvGrpSpPr/>
              <p:nvPr/>
            </p:nvGrpSpPr>
            <p:grpSpPr>
              <a:xfrm>
                <a:off x="7603656" y="1520706"/>
                <a:ext cx="657046" cy="305943"/>
                <a:chOff x="7603656" y="1520706"/>
                <a:chExt cx="657046" cy="305943"/>
              </a:xfrm>
            </p:grpSpPr>
            <p:sp>
              <p:nvSpPr>
                <p:cNvPr id="27" name="Google Shape;3393;p55">
                  <a:extLst>
                    <a:ext uri="{FF2B5EF4-FFF2-40B4-BE49-F238E27FC236}">
                      <a16:creationId xmlns:a16="http://schemas.microsoft.com/office/drawing/2014/main" id="{2DF82A66-8879-49A8-80A7-7B37D33B00CB}"/>
                    </a:ext>
                  </a:extLst>
                </p:cNvPr>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4;p55">
                  <a:extLst>
                    <a:ext uri="{FF2B5EF4-FFF2-40B4-BE49-F238E27FC236}">
                      <a16:creationId xmlns:a16="http://schemas.microsoft.com/office/drawing/2014/main" id="{FC2F8096-8130-44F2-BC22-03F97021CD14}"/>
                    </a:ext>
                  </a:extLst>
                </p:cNvPr>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5;p55">
                  <a:extLst>
                    <a:ext uri="{FF2B5EF4-FFF2-40B4-BE49-F238E27FC236}">
                      <a16:creationId xmlns:a16="http://schemas.microsoft.com/office/drawing/2014/main" id="{40C92F4D-B2E1-4A74-8B4B-AC0CD2A9A911}"/>
                    </a:ext>
                  </a:extLst>
                </p:cNvPr>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6;p55">
                  <a:extLst>
                    <a:ext uri="{FF2B5EF4-FFF2-40B4-BE49-F238E27FC236}">
                      <a16:creationId xmlns:a16="http://schemas.microsoft.com/office/drawing/2014/main" id="{4A8377D8-8FC2-46A8-901A-AB6FDCD7BD00}"/>
                    </a:ext>
                  </a:extLst>
                </p:cNvPr>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3397;p55">
              <a:extLst>
                <a:ext uri="{FF2B5EF4-FFF2-40B4-BE49-F238E27FC236}">
                  <a16:creationId xmlns:a16="http://schemas.microsoft.com/office/drawing/2014/main" id="{AC3A6FFF-C55F-425C-8879-850EE1B63945}"/>
                </a:ext>
              </a:extLst>
            </p:cNvPr>
            <p:cNvGrpSpPr/>
            <p:nvPr/>
          </p:nvGrpSpPr>
          <p:grpSpPr>
            <a:xfrm>
              <a:off x="4940950" y="2809425"/>
              <a:ext cx="1355700" cy="262500"/>
              <a:chOff x="1884725" y="2724775"/>
              <a:chExt cx="1355700" cy="262500"/>
            </a:xfrm>
          </p:grpSpPr>
          <p:sp>
            <p:nvSpPr>
              <p:cNvPr id="21" name="Google Shape;3398;p55">
                <a:extLst>
                  <a:ext uri="{FF2B5EF4-FFF2-40B4-BE49-F238E27FC236}">
                    <a16:creationId xmlns:a16="http://schemas.microsoft.com/office/drawing/2014/main" id="{2477ECB6-CD63-4C98-AD56-042A5E242B05}"/>
                  </a:ext>
                </a:extLst>
              </p:cNvPr>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99;p55">
                <a:extLst>
                  <a:ext uri="{FF2B5EF4-FFF2-40B4-BE49-F238E27FC236}">
                    <a16:creationId xmlns:a16="http://schemas.microsoft.com/office/drawing/2014/main" id="{0B0A937C-3E43-486C-ADA4-AE410A388838}"/>
                  </a:ext>
                </a:extLst>
              </p:cNvPr>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0;p55">
                <a:extLst>
                  <a:ext uri="{FF2B5EF4-FFF2-40B4-BE49-F238E27FC236}">
                    <a16:creationId xmlns:a16="http://schemas.microsoft.com/office/drawing/2014/main" id="{2AC3A268-F1A4-498B-B651-BAC5854B96DE}"/>
                  </a:ext>
                </a:extLst>
              </p:cNvPr>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01;p55">
                <a:extLst>
                  <a:ext uri="{FF2B5EF4-FFF2-40B4-BE49-F238E27FC236}">
                    <a16:creationId xmlns:a16="http://schemas.microsoft.com/office/drawing/2014/main" id="{F8424D09-9238-4E76-A5B0-BD26B2E896C8}"/>
                  </a:ext>
                </a:extLst>
              </p:cNvPr>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402;p55">
              <a:extLst>
                <a:ext uri="{FF2B5EF4-FFF2-40B4-BE49-F238E27FC236}">
                  <a16:creationId xmlns:a16="http://schemas.microsoft.com/office/drawing/2014/main" id="{A707DF27-9EA1-4747-937D-A899A453A6F2}"/>
                </a:ext>
              </a:extLst>
            </p:cNvPr>
            <p:cNvGrpSpPr/>
            <p:nvPr/>
          </p:nvGrpSpPr>
          <p:grpSpPr>
            <a:xfrm>
              <a:off x="7343900" y="2825875"/>
              <a:ext cx="381600" cy="356700"/>
              <a:chOff x="1062200" y="3366813"/>
              <a:chExt cx="381600" cy="356700"/>
            </a:xfrm>
          </p:grpSpPr>
          <p:sp>
            <p:nvSpPr>
              <p:cNvPr id="17" name="Google Shape;3403;p55">
                <a:extLst>
                  <a:ext uri="{FF2B5EF4-FFF2-40B4-BE49-F238E27FC236}">
                    <a16:creationId xmlns:a16="http://schemas.microsoft.com/office/drawing/2014/main" id="{FA6FB8ED-0B8F-4BB6-80C1-B6FC7C543554}"/>
                  </a:ext>
                </a:extLst>
              </p:cNvPr>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404;p55">
                <a:extLst>
                  <a:ext uri="{FF2B5EF4-FFF2-40B4-BE49-F238E27FC236}">
                    <a16:creationId xmlns:a16="http://schemas.microsoft.com/office/drawing/2014/main" id="{8EBA0E04-21DA-42D6-90B8-87C2D028889D}"/>
                  </a:ext>
                </a:extLst>
              </p:cNvPr>
              <p:cNvGrpSpPr/>
              <p:nvPr/>
            </p:nvGrpSpPr>
            <p:grpSpPr>
              <a:xfrm>
                <a:off x="1138484" y="3433275"/>
                <a:ext cx="229200" cy="229200"/>
                <a:chOff x="955447" y="3891500"/>
                <a:chExt cx="229200" cy="229200"/>
              </a:xfrm>
            </p:grpSpPr>
            <p:sp>
              <p:nvSpPr>
                <p:cNvPr id="19" name="Google Shape;3405;p55">
                  <a:extLst>
                    <a:ext uri="{FF2B5EF4-FFF2-40B4-BE49-F238E27FC236}">
                      <a16:creationId xmlns:a16="http://schemas.microsoft.com/office/drawing/2014/main" id="{E5C95A73-27F9-4263-825C-EE9511268692}"/>
                    </a:ext>
                  </a:extLst>
                </p:cNvPr>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6;p55">
                  <a:extLst>
                    <a:ext uri="{FF2B5EF4-FFF2-40B4-BE49-F238E27FC236}">
                      <a16:creationId xmlns:a16="http://schemas.microsoft.com/office/drawing/2014/main" id="{AD3BCAD7-26D7-4CF4-9CB2-F0FC11D5F287}"/>
                    </a:ext>
                  </a:extLst>
                </p:cNvPr>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3407;p55">
              <a:extLst>
                <a:ext uri="{FF2B5EF4-FFF2-40B4-BE49-F238E27FC236}">
                  <a16:creationId xmlns:a16="http://schemas.microsoft.com/office/drawing/2014/main" id="{43A3B1CD-544D-4E58-A793-FFC5BCDB8F98}"/>
                </a:ext>
              </a:extLst>
            </p:cNvPr>
            <p:cNvGrpSpPr/>
            <p:nvPr/>
          </p:nvGrpSpPr>
          <p:grpSpPr>
            <a:xfrm>
              <a:off x="6106102" y="1883169"/>
              <a:ext cx="767672" cy="251306"/>
              <a:chOff x="6394925" y="2541508"/>
              <a:chExt cx="736800" cy="241200"/>
            </a:xfrm>
          </p:grpSpPr>
          <p:sp>
            <p:nvSpPr>
              <p:cNvPr id="13" name="Google Shape;3408;p55">
                <a:extLst>
                  <a:ext uri="{FF2B5EF4-FFF2-40B4-BE49-F238E27FC236}">
                    <a16:creationId xmlns:a16="http://schemas.microsoft.com/office/drawing/2014/main" id="{F0711000-C8A0-42AF-8BE9-16E3F7B871AE}"/>
                  </a:ext>
                </a:extLst>
              </p:cNvPr>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09;p55">
                <a:extLst>
                  <a:ext uri="{FF2B5EF4-FFF2-40B4-BE49-F238E27FC236}">
                    <a16:creationId xmlns:a16="http://schemas.microsoft.com/office/drawing/2014/main" id="{2B73A7F9-5086-4D90-BFA1-A77FD4A54E24}"/>
                  </a:ext>
                </a:extLst>
              </p:cNvPr>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0;p55">
                <a:extLst>
                  <a:ext uri="{FF2B5EF4-FFF2-40B4-BE49-F238E27FC236}">
                    <a16:creationId xmlns:a16="http://schemas.microsoft.com/office/drawing/2014/main" id="{B7E15F44-20B0-4673-B0A8-FF599A169109}"/>
                  </a:ext>
                </a:extLst>
              </p:cNvPr>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1;p55">
                <a:extLst>
                  <a:ext uri="{FF2B5EF4-FFF2-40B4-BE49-F238E27FC236}">
                    <a16:creationId xmlns:a16="http://schemas.microsoft.com/office/drawing/2014/main" id="{8718E7D7-B178-44BB-AD05-30E5931C68D8}"/>
                  </a:ext>
                </a:extLst>
              </p:cNvPr>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412;p55">
              <a:extLst>
                <a:ext uri="{FF2B5EF4-FFF2-40B4-BE49-F238E27FC236}">
                  <a16:creationId xmlns:a16="http://schemas.microsoft.com/office/drawing/2014/main" id="{50B72DE1-4276-4566-A791-2F7F1D65B0C0}"/>
                </a:ext>
              </a:extLst>
            </p:cNvPr>
            <p:cNvGrpSpPr/>
            <p:nvPr/>
          </p:nvGrpSpPr>
          <p:grpSpPr>
            <a:xfrm>
              <a:off x="5636550" y="1023675"/>
              <a:ext cx="1558800" cy="263700"/>
              <a:chOff x="2282900" y="800475"/>
              <a:chExt cx="1558800" cy="263700"/>
            </a:xfrm>
          </p:grpSpPr>
          <p:sp>
            <p:nvSpPr>
              <p:cNvPr id="10" name="Google Shape;3413;p55">
                <a:extLst>
                  <a:ext uri="{FF2B5EF4-FFF2-40B4-BE49-F238E27FC236}">
                    <a16:creationId xmlns:a16="http://schemas.microsoft.com/office/drawing/2014/main" id="{68750889-CD3B-4550-895C-18AC1F5F8A31}"/>
                  </a:ext>
                </a:extLst>
              </p:cNvPr>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14;p55">
                <a:extLst>
                  <a:ext uri="{FF2B5EF4-FFF2-40B4-BE49-F238E27FC236}">
                    <a16:creationId xmlns:a16="http://schemas.microsoft.com/office/drawing/2014/main" id="{E6B8E109-3D81-449F-AEF4-FEE391014C1C}"/>
                  </a:ext>
                </a:extLst>
              </p:cNvPr>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15;p55">
                <a:extLst>
                  <a:ext uri="{FF2B5EF4-FFF2-40B4-BE49-F238E27FC236}">
                    <a16:creationId xmlns:a16="http://schemas.microsoft.com/office/drawing/2014/main" id="{696EEE55-C72D-48DF-9D17-9949F2BD3D82}"/>
                  </a:ext>
                </a:extLst>
              </p:cNvPr>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6391257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C97E-7F92-4170-B574-297EECDBA053}"/>
              </a:ext>
            </a:extLst>
          </p:cNvPr>
          <p:cNvSpPr>
            <a:spLocks noGrp="1"/>
          </p:cNvSpPr>
          <p:nvPr>
            <p:ph type="title"/>
          </p:nvPr>
        </p:nvSpPr>
        <p:spPr/>
        <p:txBody>
          <a:bodyPr/>
          <a:lstStyle/>
          <a:p>
            <a:r>
              <a:rPr lang="en-IN" dirty="0"/>
              <a:t>TECHNOLOGY</a:t>
            </a:r>
          </a:p>
        </p:txBody>
      </p:sp>
      <p:sp>
        <p:nvSpPr>
          <p:cNvPr id="3" name="Title 2">
            <a:extLst>
              <a:ext uri="{FF2B5EF4-FFF2-40B4-BE49-F238E27FC236}">
                <a16:creationId xmlns:a16="http://schemas.microsoft.com/office/drawing/2014/main" id="{D2365B45-07C4-4EF0-A732-7F7EAE92D2A3}"/>
              </a:ext>
            </a:extLst>
          </p:cNvPr>
          <p:cNvSpPr>
            <a:spLocks noGrp="1"/>
          </p:cNvSpPr>
          <p:nvPr>
            <p:ph type="title" idx="2"/>
          </p:nvPr>
        </p:nvSpPr>
        <p:spPr/>
        <p:txBody>
          <a:bodyPr/>
          <a:lstStyle/>
          <a:p>
            <a:r>
              <a:rPr lang="en-IN" dirty="0"/>
              <a:t>/05</a:t>
            </a:r>
          </a:p>
        </p:txBody>
      </p:sp>
      <p:sp>
        <p:nvSpPr>
          <p:cNvPr id="4" name="Subtitle 3">
            <a:extLst>
              <a:ext uri="{FF2B5EF4-FFF2-40B4-BE49-F238E27FC236}">
                <a16:creationId xmlns:a16="http://schemas.microsoft.com/office/drawing/2014/main" id="{1CF4CFA2-5D00-4648-A522-DE78EAAE1F4B}"/>
              </a:ext>
            </a:extLst>
          </p:cNvPr>
          <p:cNvSpPr>
            <a:spLocks noGrp="1"/>
          </p:cNvSpPr>
          <p:nvPr>
            <p:ph type="subTitle" idx="1"/>
          </p:nvPr>
        </p:nvSpPr>
        <p:spPr/>
        <p:txBody>
          <a:bodyPr/>
          <a:lstStyle/>
          <a:p>
            <a:r>
              <a:rPr lang="en-IN" dirty="0"/>
              <a:t>Tools and technology used</a:t>
            </a:r>
          </a:p>
        </p:txBody>
      </p:sp>
      <p:sp>
        <p:nvSpPr>
          <p:cNvPr id="5" name="Title 4">
            <a:extLst>
              <a:ext uri="{FF2B5EF4-FFF2-40B4-BE49-F238E27FC236}">
                <a16:creationId xmlns:a16="http://schemas.microsoft.com/office/drawing/2014/main" id="{23E503E7-3A4E-46B9-BAD7-FBD4788BE90C}"/>
              </a:ext>
            </a:extLst>
          </p:cNvPr>
          <p:cNvSpPr>
            <a:spLocks noGrp="1"/>
          </p:cNvSpPr>
          <p:nvPr>
            <p:ph type="title" idx="3"/>
          </p:nvPr>
        </p:nvSpPr>
        <p:spPr/>
        <p:txBody>
          <a:bodyPr/>
          <a:lstStyle/>
          <a:p>
            <a:r>
              <a:rPr lang="en-IN" dirty="0"/>
              <a:t>Working</a:t>
            </a:r>
          </a:p>
        </p:txBody>
      </p:sp>
      <p:sp>
        <p:nvSpPr>
          <p:cNvPr id="6" name="Title 5">
            <a:extLst>
              <a:ext uri="{FF2B5EF4-FFF2-40B4-BE49-F238E27FC236}">
                <a16:creationId xmlns:a16="http://schemas.microsoft.com/office/drawing/2014/main" id="{8152C351-8CF7-4D72-9B27-BD44923D540A}"/>
              </a:ext>
            </a:extLst>
          </p:cNvPr>
          <p:cNvSpPr>
            <a:spLocks noGrp="1"/>
          </p:cNvSpPr>
          <p:nvPr>
            <p:ph type="title" idx="4"/>
          </p:nvPr>
        </p:nvSpPr>
        <p:spPr/>
        <p:txBody>
          <a:bodyPr/>
          <a:lstStyle/>
          <a:p>
            <a:r>
              <a:rPr lang="en-IN" dirty="0"/>
              <a:t>/06</a:t>
            </a:r>
          </a:p>
        </p:txBody>
      </p:sp>
      <p:sp>
        <p:nvSpPr>
          <p:cNvPr id="7" name="Subtitle 6">
            <a:extLst>
              <a:ext uri="{FF2B5EF4-FFF2-40B4-BE49-F238E27FC236}">
                <a16:creationId xmlns:a16="http://schemas.microsoft.com/office/drawing/2014/main" id="{93390B12-D123-4E28-B471-C7A7B744A386}"/>
              </a:ext>
            </a:extLst>
          </p:cNvPr>
          <p:cNvSpPr>
            <a:spLocks noGrp="1"/>
          </p:cNvSpPr>
          <p:nvPr>
            <p:ph type="subTitle" idx="5"/>
          </p:nvPr>
        </p:nvSpPr>
        <p:spPr/>
        <p:txBody>
          <a:bodyPr/>
          <a:lstStyle/>
          <a:p>
            <a:r>
              <a:rPr lang="en-IN" dirty="0"/>
              <a:t>Explaination of steps executed</a:t>
            </a:r>
          </a:p>
        </p:txBody>
      </p:sp>
      <p:sp>
        <p:nvSpPr>
          <p:cNvPr id="8" name="Title 7">
            <a:extLst>
              <a:ext uri="{FF2B5EF4-FFF2-40B4-BE49-F238E27FC236}">
                <a16:creationId xmlns:a16="http://schemas.microsoft.com/office/drawing/2014/main" id="{FCFE9700-5C9F-4063-A66E-47104AD36ADC}"/>
              </a:ext>
            </a:extLst>
          </p:cNvPr>
          <p:cNvSpPr>
            <a:spLocks noGrp="1"/>
          </p:cNvSpPr>
          <p:nvPr>
            <p:ph type="title" idx="6"/>
          </p:nvPr>
        </p:nvSpPr>
        <p:spPr/>
        <p:txBody>
          <a:bodyPr/>
          <a:lstStyle/>
          <a:p>
            <a:r>
              <a:rPr lang="en-IN" dirty="0"/>
              <a:t>LIMITATIONS &amp;</a:t>
            </a:r>
            <a:br>
              <a:rPr lang="en-IN" dirty="0"/>
            </a:br>
            <a:r>
              <a:rPr lang="en-IN" dirty="0"/>
              <a:t>FUTURE SCOPE</a:t>
            </a:r>
          </a:p>
        </p:txBody>
      </p:sp>
      <p:sp>
        <p:nvSpPr>
          <p:cNvPr id="9" name="Title 8">
            <a:extLst>
              <a:ext uri="{FF2B5EF4-FFF2-40B4-BE49-F238E27FC236}">
                <a16:creationId xmlns:a16="http://schemas.microsoft.com/office/drawing/2014/main" id="{C5CCFE17-7030-4487-B6E9-17DC077FA46F}"/>
              </a:ext>
            </a:extLst>
          </p:cNvPr>
          <p:cNvSpPr>
            <a:spLocks noGrp="1"/>
          </p:cNvSpPr>
          <p:nvPr>
            <p:ph type="title" idx="7"/>
          </p:nvPr>
        </p:nvSpPr>
        <p:spPr/>
        <p:txBody>
          <a:bodyPr/>
          <a:lstStyle/>
          <a:p>
            <a:r>
              <a:rPr lang="en-IN" dirty="0"/>
              <a:t>/07</a:t>
            </a:r>
          </a:p>
        </p:txBody>
      </p:sp>
      <p:sp>
        <p:nvSpPr>
          <p:cNvPr id="10" name="Subtitle 9">
            <a:extLst>
              <a:ext uri="{FF2B5EF4-FFF2-40B4-BE49-F238E27FC236}">
                <a16:creationId xmlns:a16="http://schemas.microsoft.com/office/drawing/2014/main" id="{D4A7B239-19F9-41C6-A4BF-602A505BC470}"/>
              </a:ext>
            </a:extLst>
          </p:cNvPr>
          <p:cNvSpPr>
            <a:spLocks noGrp="1"/>
          </p:cNvSpPr>
          <p:nvPr>
            <p:ph type="subTitle" idx="8"/>
          </p:nvPr>
        </p:nvSpPr>
        <p:spPr/>
        <p:txBody>
          <a:bodyPr/>
          <a:lstStyle/>
          <a:p>
            <a:r>
              <a:rPr lang="en-IN" dirty="0"/>
              <a:t>Challenges and scope for work</a:t>
            </a:r>
          </a:p>
        </p:txBody>
      </p:sp>
      <p:sp>
        <p:nvSpPr>
          <p:cNvPr id="11" name="Title 10">
            <a:extLst>
              <a:ext uri="{FF2B5EF4-FFF2-40B4-BE49-F238E27FC236}">
                <a16:creationId xmlns:a16="http://schemas.microsoft.com/office/drawing/2014/main" id="{E5A4F1C2-8A31-416E-A3C0-C0FFE04B1EE3}"/>
              </a:ext>
            </a:extLst>
          </p:cNvPr>
          <p:cNvSpPr>
            <a:spLocks noGrp="1"/>
          </p:cNvSpPr>
          <p:nvPr>
            <p:ph type="title" idx="9"/>
          </p:nvPr>
        </p:nvSpPr>
        <p:spPr/>
        <p:txBody>
          <a:bodyPr/>
          <a:lstStyle/>
          <a:p>
            <a:r>
              <a:rPr lang="en-IN" dirty="0"/>
              <a:t>CONCLUSION</a:t>
            </a:r>
          </a:p>
        </p:txBody>
      </p:sp>
      <p:sp>
        <p:nvSpPr>
          <p:cNvPr id="12" name="Title 11">
            <a:extLst>
              <a:ext uri="{FF2B5EF4-FFF2-40B4-BE49-F238E27FC236}">
                <a16:creationId xmlns:a16="http://schemas.microsoft.com/office/drawing/2014/main" id="{A8086041-5A68-4159-9191-10920A234A55}"/>
              </a:ext>
            </a:extLst>
          </p:cNvPr>
          <p:cNvSpPr>
            <a:spLocks noGrp="1"/>
          </p:cNvSpPr>
          <p:nvPr>
            <p:ph type="title" idx="13"/>
          </p:nvPr>
        </p:nvSpPr>
        <p:spPr/>
        <p:txBody>
          <a:bodyPr/>
          <a:lstStyle/>
          <a:p>
            <a:r>
              <a:rPr lang="en-IN" dirty="0"/>
              <a:t>/08</a:t>
            </a:r>
          </a:p>
        </p:txBody>
      </p:sp>
      <p:sp>
        <p:nvSpPr>
          <p:cNvPr id="13" name="Subtitle 12">
            <a:extLst>
              <a:ext uri="{FF2B5EF4-FFF2-40B4-BE49-F238E27FC236}">
                <a16:creationId xmlns:a16="http://schemas.microsoft.com/office/drawing/2014/main" id="{283B5B98-E646-41DF-8C2F-E2D91F541825}"/>
              </a:ext>
            </a:extLst>
          </p:cNvPr>
          <p:cNvSpPr>
            <a:spLocks noGrp="1"/>
          </p:cNvSpPr>
          <p:nvPr>
            <p:ph type="subTitle" idx="14"/>
          </p:nvPr>
        </p:nvSpPr>
        <p:spPr>
          <a:xfrm>
            <a:off x="5571975" y="3580313"/>
            <a:ext cx="2663550" cy="688800"/>
          </a:xfrm>
        </p:spPr>
        <p:txBody>
          <a:bodyPr/>
          <a:lstStyle/>
          <a:p>
            <a:r>
              <a:rPr lang="en-IN" dirty="0"/>
              <a:t>Accuracy, results derived &amp; timeline.</a:t>
            </a:r>
          </a:p>
        </p:txBody>
      </p:sp>
      <p:sp>
        <p:nvSpPr>
          <p:cNvPr id="14" name="Title 13">
            <a:extLst>
              <a:ext uri="{FF2B5EF4-FFF2-40B4-BE49-F238E27FC236}">
                <a16:creationId xmlns:a16="http://schemas.microsoft.com/office/drawing/2014/main" id="{5EE4701D-1C89-48BB-907F-560017BDB8F5}"/>
              </a:ext>
            </a:extLst>
          </p:cNvPr>
          <p:cNvSpPr>
            <a:spLocks noGrp="1"/>
          </p:cNvSpPr>
          <p:nvPr>
            <p:ph type="title" idx="15"/>
          </p:nvPr>
        </p:nvSpPr>
        <p:spPr/>
        <p:txBody>
          <a:bodyPr/>
          <a:lstStyle/>
          <a:p>
            <a:r>
              <a:rPr lang="en-IN" dirty="0"/>
              <a:t>Table of Contents</a:t>
            </a:r>
          </a:p>
        </p:txBody>
      </p:sp>
    </p:spTree>
    <p:extLst>
      <p:ext uri="{BB962C8B-B14F-4D97-AF65-F5344CB8AC3E}">
        <p14:creationId xmlns:p14="http://schemas.microsoft.com/office/powerpoint/2010/main" val="90410669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Breast Cancer Introduction</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31381"/>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FECD70-B99E-4285-9B40-15C490880E51}"/>
              </a:ext>
            </a:extLst>
          </p:cNvPr>
          <p:cNvSpPr>
            <a:spLocks noGrp="1"/>
          </p:cNvSpPr>
          <p:nvPr>
            <p:ph type="title"/>
          </p:nvPr>
        </p:nvSpPr>
        <p:spPr/>
        <p:txBody>
          <a:bodyPr/>
          <a:lstStyle/>
          <a:p>
            <a:r>
              <a:rPr lang="en-IN" dirty="0"/>
              <a:t>Breast Cancer</a:t>
            </a:r>
          </a:p>
        </p:txBody>
      </p:sp>
      <p:sp>
        <p:nvSpPr>
          <p:cNvPr id="12" name="Text Placeholder 11">
            <a:extLst>
              <a:ext uri="{FF2B5EF4-FFF2-40B4-BE49-F238E27FC236}">
                <a16:creationId xmlns:a16="http://schemas.microsoft.com/office/drawing/2014/main" id="{2008AE08-5076-4E20-9D25-96DE390502DC}"/>
              </a:ext>
            </a:extLst>
          </p:cNvPr>
          <p:cNvSpPr>
            <a:spLocks noGrp="1"/>
          </p:cNvSpPr>
          <p:nvPr>
            <p:ph type="body" idx="1"/>
          </p:nvPr>
        </p:nvSpPr>
        <p:spPr/>
        <p:txBody>
          <a:bodyPr/>
          <a:lstStyle/>
          <a:p>
            <a:pPr algn="l">
              <a:buFont typeface="Arial" panose="020B0604020202020204" pitchFamily="34" charset="0"/>
              <a:buChar char="•"/>
            </a:pPr>
            <a:r>
              <a:rPr lang="en-US" sz="1700" b="0" i="0" u="none" strike="noStrike" baseline="0" dirty="0">
                <a:latin typeface="BarlowSemiCondensed-Regular"/>
              </a:rPr>
              <a:t>Breast cancer is one of the most common cancers among women worldwide, representing the majority of new cancer cases and cancer-related deaths according to global statistics, making it a significant public health problem in today’s society.</a:t>
            </a:r>
          </a:p>
          <a:p>
            <a:pPr algn="l">
              <a:buFont typeface="Arial" panose="020B0604020202020204" pitchFamily="34" charset="0"/>
              <a:buChar char="•"/>
            </a:pPr>
            <a:r>
              <a:rPr lang="en-US" sz="1700" b="0" i="0" u="none" strike="noStrike" baseline="0" dirty="0">
                <a:latin typeface="BarlowSemiCondensed-Regular"/>
              </a:rPr>
              <a:t>Worldwide, breast cancer is the most common type of cancer in </a:t>
            </a:r>
            <a:r>
              <a:rPr lang="en-US" sz="1700" b="1" i="0" u="none" strike="noStrike" baseline="0" dirty="0">
                <a:latin typeface="BarlowSemiCondensed-Regular"/>
              </a:rPr>
              <a:t>women</a:t>
            </a:r>
            <a:r>
              <a:rPr lang="en-US" sz="1700" b="0" i="0" u="none" strike="noStrike" baseline="0" dirty="0">
                <a:latin typeface="BarlowSemiCondensed-Regular"/>
              </a:rPr>
              <a:t> and </a:t>
            </a:r>
            <a:r>
              <a:rPr lang="en-US" sz="1700" b="1" i="0" u="none" strike="noStrike" baseline="0" dirty="0">
                <a:latin typeface="BarlowSemiCondensed-Regular"/>
              </a:rPr>
              <a:t>the second highest </a:t>
            </a:r>
            <a:r>
              <a:rPr lang="en-US" sz="1700" b="0" i="0" u="none" strike="noStrike" baseline="0" dirty="0">
                <a:latin typeface="BarlowSemiCondensed-Regular"/>
              </a:rPr>
              <a:t>in terms of </a:t>
            </a:r>
            <a:r>
              <a:rPr lang="en-US" sz="1700" b="1" i="0" u="none" strike="noStrike" baseline="0" dirty="0">
                <a:latin typeface="BarlowSemiCondensed-Regular"/>
              </a:rPr>
              <a:t>mortality rates</a:t>
            </a:r>
            <a:r>
              <a:rPr lang="en-US" sz="1700" b="0" i="0" u="none" strike="noStrike" baseline="0" dirty="0">
                <a:latin typeface="BarlowSemiCondensed-Regular"/>
              </a:rPr>
              <a:t>.</a:t>
            </a:r>
          </a:p>
          <a:p>
            <a:pPr algn="l">
              <a:buFont typeface="Arial" panose="020B0604020202020204" pitchFamily="34" charset="0"/>
              <a:buChar char="•"/>
            </a:pPr>
            <a:r>
              <a:rPr lang="en-US" sz="1700" b="0" i="0" u="none" strike="noStrike" baseline="0" dirty="0">
                <a:latin typeface="BarlowSemiCondensed-Regular"/>
              </a:rPr>
              <a:t>Diagnosis of breast cancer is performed when an </a:t>
            </a:r>
            <a:r>
              <a:rPr lang="en-US" sz="1700" b="1" i="0" u="none" strike="noStrike" baseline="0" dirty="0">
                <a:latin typeface="BarlowSemiCondensed-Regular"/>
              </a:rPr>
              <a:t>abnormal lump </a:t>
            </a:r>
            <a:r>
              <a:rPr lang="en-US" sz="1700" b="0" i="0" u="none" strike="noStrike" baseline="0" dirty="0">
                <a:latin typeface="BarlowSemiCondensed-Regular"/>
              </a:rPr>
              <a:t>is found (from self-examination or </a:t>
            </a:r>
            <a:r>
              <a:rPr lang="en-US" sz="1700" b="1" i="0" u="none" strike="noStrike" baseline="0" dirty="0">
                <a:latin typeface="BarlowSemiCondensed-Regular"/>
              </a:rPr>
              <a:t>x-ray</a:t>
            </a:r>
            <a:r>
              <a:rPr lang="en-US" sz="1700" b="0" i="0" u="none" strike="noStrike" baseline="0" dirty="0">
                <a:latin typeface="BarlowSemiCondensed-Regular"/>
              </a:rPr>
              <a:t>) or a tiny speck of calcium is seen </a:t>
            </a:r>
            <a:r>
              <a:rPr lang="en-IN" sz="1700" b="0" i="0" u="none" strike="noStrike" baseline="0" dirty="0">
                <a:latin typeface="BarlowSemiCondensed-Regular"/>
              </a:rPr>
              <a:t>(on an x-ray).</a:t>
            </a:r>
          </a:p>
          <a:p>
            <a:pPr algn="l">
              <a:buFont typeface="Arial" panose="020B0604020202020204" pitchFamily="34" charset="0"/>
              <a:buChar char="•"/>
            </a:pPr>
            <a:r>
              <a:rPr lang="en-US" sz="1700" b="0" i="0" u="none" strike="noStrike" baseline="0" dirty="0">
                <a:latin typeface="BarlowSemiCondensed-Regular"/>
              </a:rPr>
              <a:t>After a suspicious lump is found, the doctor will conduct a </a:t>
            </a:r>
            <a:r>
              <a:rPr lang="en-US" sz="1700" b="1" i="0" u="none" strike="noStrike" baseline="0" dirty="0">
                <a:latin typeface="BarlowSemiCondensed-Regular"/>
              </a:rPr>
              <a:t>diagnosis</a:t>
            </a:r>
            <a:r>
              <a:rPr lang="en-US" sz="1700" b="0" i="0" u="none" strike="noStrike" baseline="0" dirty="0">
                <a:latin typeface="BarlowSemiCondensed-Regular"/>
              </a:rPr>
              <a:t> to determine whether it is </a:t>
            </a:r>
            <a:r>
              <a:rPr lang="en-US" sz="1700" b="1" i="0" u="none" strike="noStrike" baseline="0" dirty="0">
                <a:latin typeface="BarlowSemiCondensed-Regular"/>
              </a:rPr>
              <a:t>cancerous</a:t>
            </a:r>
            <a:r>
              <a:rPr lang="en-US" sz="1700" b="0" i="0" u="none" strike="noStrike" baseline="0" dirty="0">
                <a:latin typeface="BarlowSemiCondensed-Regular"/>
              </a:rPr>
              <a:t> and, if so, whether it has spread to other parts of the body. </a:t>
            </a:r>
          </a:p>
          <a:p>
            <a:pPr algn="l">
              <a:buFont typeface="Arial" panose="020B0604020202020204" pitchFamily="34" charset="0"/>
              <a:buChar char="•"/>
            </a:pPr>
            <a:r>
              <a:rPr lang="en-US" sz="1700" dirty="0">
                <a:latin typeface="BarlowSemiCondensed-Regular"/>
              </a:rPr>
              <a:t>W</a:t>
            </a:r>
            <a:r>
              <a:rPr lang="en-US" sz="1700" b="0" i="0" u="none" strike="noStrike" baseline="0" dirty="0">
                <a:latin typeface="BarlowSemiCondensed-Regular"/>
              </a:rPr>
              <a:t>ith the help of </a:t>
            </a:r>
            <a:r>
              <a:rPr lang="en-US" sz="1700" b="1" i="0" u="none" strike="noStrike" baseline="0" dirty="0">
                <a:latin typeface="BarlowSemiCondensed-Regular"/>
              </a:rPr>
              <a:t>machine learning </a:t>
            </a:r>
            <a:r>
              <a:rPr lang="en-US" sz="1700" b="0" i="0" u="none" strike="noStrike" baseline="0" dirty="0">
                <a:latin typeface="BarlowSemiCondensed-Regular"/>
              </a:rPr>
              <a:t>we will be predicting if it is cancer </a:t>
            </a:r>
            <a:r>
              <a:rPr lang="en-IN" sz="1700" b="0" i="0" u="none" strike="noStrike" baseline="0" dirty="0">
                <a:latin typeface="BarlowSemiCondensed-Regular"/>
              </a:rPr>
              <a:t>by examining the lump.</a:t>
            </a:r>
            <a:endParaRPr lang="en-IN" sz="1700" dirty="0"/>
          </a:p>
        </p:txBody>
      </p:sp>
      <p:grpSp>
        <p:nvGrpSpPr>
          <p:cNvPr id="13" name="Google Shape;10300;p71">
            <a:extLst>
              <a:ext uri="{FF2B5EF4-FFF2-40B4-BE49-F238E27FC236}">
                <a16:creationId xmlns:a16="http://schemas.microsoft.com/office/drawing/2014/main" id="{DF40EF2B-8DEE-4F1E-8F42-7ED8355B1E2D}"/>
              </a:ext>
            </a:extLst>
          </p:cNvPr>
          <p:cNvGrpSpPr/>
          <p:nvPr/>
        </p:nvGrpSpPr>
        <p:grpSpPr>
          <a:xfrm>
            <a:off x="3226438" y="461771"/>
            <a:ext cx="361419" cy="650929"/>
            <a:chOff x="7155259" y="3805036"/>
            <a:chExt cx="207478" cy="361272"/>
          </a:xfrm>
        </p:grpSpPr>
        <p:sp>
          <p:nvSpPr>
            <p:cNvPr id="14" name="Google Shape;10301;p71">
              <a:extLst>
                <a:ext uri="{FF2B5EF4-FFF2-40B4-BE49-F238E27FC236}">
                  <a16:creationId xmlns:a16="http://schemas.microsoft.com/office/drawing/2014/main" id="{3A549682-FBF3-4E37-AEA2-DAFDB5C76138}"/>
                </a:ext>
              </a:extLst>
            </p:cNvPr>
            <p:cNvSpPr/>
            <p:nvPr/>
          </p:nvSpPr>
          <p:spPr>
            <a:xfrm>
              <a:off x="7178865" y="3839175"/>
              <a:ext cx="160265" cy="144179"/>
            </a:xfrm>
            <a:custGeom>
              <a:avLst/>
              <a:gdLst/>
              <a:ahLst/>
              <a:cxnLst/>
              <a:rect l="l" t="t" r="r" b="b"/>
              <a:pathLst>
                <a:path w="6117" h="5503" extrusionOk="0">
                  <a:moveTo>
                    <a:pt x="1304" y="1"/>
                  </a:moveTo>
                  <a:cubicBezTo>
                    <a:pt x="499" y="480"/>
                    <a:pt x="10" y="1333"/>
                    <a:pt x="1" y="2263"/>
                  </a:cubicBezTo>
                  <a:cubicBezTo>
                    <a:pt x="1" y="2761"/>
                    <a:pt x="20" y="3825"/>
                    <a:pt x="68" y="4314"/>
                  </a:cubicBezTo>
                  <a:cubicBezTo>
                    <a:pt x="135" y="4985"/>
                    <a:pt x="710" y="5503"/>
                    <a:pt x="1391" y="5503"/>
                  </a:cubicBezTo>
                  <a:lnTo>
                    <a:pt x="4726" y="5503"/>
                  </a:lnTo>
                  <a:cubicBezTo>
                    <a:pt x="5407" y="5503"/>
                    <a:pt x="5982" y="4985"/>
                    <a:pt x="6049" y="4314"/>
                  </a:cubicBezTo>
                  <a:cubicBezTo>
                    <a:pt x="6097" y="3825"/>
                    <a:pt x="6116" y="2761"/>
                    <a:pt x="6116" y="2273"/>
                  </a:cubicBezTo>
                  <a:cubicBezTo>
                    <a:pt x="6116" y="1333"/>
                    <a:pt x="5618" y="480"/>
                    <a:pt x="4813" y="1"/>
                  </a:cubicBezTo>
                  <a:lnTo>
                    <a:pt x="4468" y="662"/>
                  </a:lnTo>
                  <a:cubicBezTo>
                    <a:pt x="3968" y="469"/>
                    <a:pt x="3499" y="371"/>
                    <a:pt x="3027" y="371"/>
                  </a:cubicBezTo>
                  <a:cubicBezTo>
                    <a:pt x="2585" y="371"/>
                    <a:pt x="2142" y="457"/>
                    <a:pt x="1669" y="633"/>
                  </a:cubicBezTo>
                  <a:lnTo>
                    <a:pt x="1304" y="1"/>
                  </a:lnTo>
                  <a:close/>
                </a:path>
              </a:pathLst>
            </a:custGeom>
            <a:solidFill>
              <a:srgbClr val="3B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15" name="Google Shape;10302;p71">
              <a:extLst>
                <a:ext uri="{FF2B5EF4-FFF2-40B4-BE49-F238E27FC236}">
                  <a16:creationId xmlns:a16="http://schemas.microsoft.com/office/drawing/2014/main" id="{2C013D1E-C8FF-492B-BC36-EA8192C41C70}"/>
                </a:ext>
              </a:extLst>
            </p:cNvPr>
            <p:cNvSpPr/>
            <p:nvPr/>
          </p:nvSpPr>
          <p:spPr>
            <a:xfrm>
              <a:off x="7281071" y="3839175"/>
              <a:ext cx="58059" cy="144179"/>
            </a:xfrm>
            <a:custGeom>
              <a:avLst/>
              <a:gdLst/>
              <a:ahLst/>
              <a:cxnLst/>
              <a:rect l="l" t="t" r="r" b="b"/>
              <a:pathLst>
                <a:path w="2216" h="5503" extrusionOk="0">
                  <a:moveTo>
                    <a:pt x="912" y="1"/>
                  </a:moveTo>
                  <a:lnTo>
                    <a:pt x="710" y="518"/>
                  </a:lnTo>
                  <a:cubicBezTo>
                    <a:pt x="1142" y="998"/>
                    <a:pt x="1391" y="1621"/>
                    <a:pt x="1391" y="2273"/>
                  </a:cubicBezTo>
                  <a:cubicBezTo>
                    <a:pt x="1391" y="2761"/>
                    <a:pt x="1372" y="3825"/>
                    <a:pt x="1324" y="4314"/>
                  </a:cubicBezTo>
                  <a:cubicBezTo>
                    <a:pt x="1257" y="4985"/>
                    <a:pt x="682" y="5503"/>
                    <a:pt x="1" y="5503"/>
                  </a:cubicBezTo>
                  <a:lnTo>
                    <a:pt x="825" y="5503"/>
                  </a:lnTo>
                  <a:cubicBezTo>
                    <a:pt x="1496" y="5503"/>
                    <a:pt x="2071" y="4985"/>
                    <a:pt x="2139" y="4314"/>
                  </a:cubicBezTo>
                  <a:cubicBezTo>
                    <a:pt x="2196" y="3825"/>
                    <a:pt x="2215" y="2761"/>
                    <a:pt x="2215" y="2273"/>
                  </a:cubicBezTo>
                  <a:cubicBezTo>
                    <a:pt x="2206" y="1333"/>
                    <a:pt x="1707" y="480"/>
                    <a:pt x="912" y="1"/>
                  </a:cubicBezTo>
                  <a:close/>
                </a:path>
              </a:pathLst>
            </a:custGeom>
            <a:solidFill>
              <a:srgbClr val="243F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16" name="Google Shape;10303;p71">
              <a:extLst>
                <a:ext uri="{FF2B5EF4-FFF2-40B4-BE49-F238E27FC236}">
                  <a16:creationId xmlns:a16="http://schemas.microsoft.com/office/drawing/2014/main" id="{A0B25D3B-FABA-4A84-8DF9-8DEAA8DEFC3D}"/>
                </a:ext>
              </a:extLst>
            </p:cNvPr>
            <p:cNvSpPr/>
            <p:nvPr/>
          </p:nvSpPr>
          <p:spPr>
            <a:xfrm>
              <a:off x="7204488" y="3805036"/>
              <a:ext cx="108756" cy="54417"/>
            </a:xfrm>
            <a:custGeom>
              <a:avLst/>
              <a:gdLst/>
              <a:ahLst/>
              <a:cxnLst/>
              <a:rect l="l" t="t" r="r" b="b"/>
              <a:pathLst>
                <a:path w="4151" h="2077" extrusionOk="0">
                  <a:moveTo>
                    <a:pt x="2077" y="0"/>
                  </a:moveTo>
                  <a:cubicBezTo>
                    <a:pt x="1414" y="0"/>
                    <a:pt x="753" y="115"/>
                    <a:pt x="125" y="345"/>
                  </a:cubicBezTo>
                  <a:cubicBezTo>
                    <a:pt x="39" y="374"/>
                    <a:pt x="0" y="460"/>
                    <a:pt x="29" y="537"/>
                  </a:cubicBezTo>
                  <a:lnTo>
                    <a:pt x="576" y="1984"/>
                  </a:lnTo>
                  <a:cubicBezTo>
                    <a:pt x="597" y="2040"/>
                    <a:pt x="648" y="2076"/>
                    <a:pt x="705" y="2076"/>
                  </a:cubicBezTo>
                  <a:cubicBezTo>
                    <a:pt x="725" y="2076"/>
                    <a:pt x="747" y="2071"/>
                    <a:pt x="767" y="2061"/>
                  </a:cubicBezTo>
                  <a:cubicBezTo>
                    <a:pt x="1189" y="1908"/>
                    <a:pt x="1632" y="1831"/>
                    <a:pt x="2076" y="1831"/>
                  </a:cubicBezTo>
                  <a:cubicBezTo>
                    <a:pt x="2519" y="1831"/>
                    <a:pt x="2962" y="1908"/>
                    <a:pt x="3384" y="2061"/>
                  </a:cubicBezTo>
                  <a:cubicBezTo>
                    <a:pt x="3401" y="2068"/>
                    <a:pt x="3419" y="2071"/>
                    <a:pt x="3437" y="2071"/>
                  </a:cubicBezTo>
                  <a:cubicBezTo>
                    <a:pt x="3497" y="2071"/>
                    <a:pt x="3553" y="2034"/>
                    <a:pt x="3576" y="1975"/>
                  </a:cubicBezTo>
                  <a:lnTo>
                    <a:pt x="4122" y="537"/>
                  </a:lnTo>
                  <a:cubicBezTo>
                    <a:pt x="4151" y="460"/>
                    <a:pt x="4113" y="374"/>
                    <a:pt x="4036" y="345"/>
                  </a:cubicBezTo>
                  <a:cubicBezTo>
                    <a:pt x="3403" y="115"/>
                    <a:pt x="2739"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17" name="Google Shape;10304;p71">
              <a:extLst>
                <a:ext uri="{FF2B5EF4-FFF2-40B4-BE49-F238E27FC236}">
                  <a16:creationId xmlns:a16="http://schemas.microsoft.com/office/drawing/2014/main" id="{98D1E79A-2AB7-47E1-AABD-2F6954C32525}"/>
                </a:ext>
              </a:extLst>
            </p:cNvPr>
            <p:cNvSpPr/>
            <p:nvPr/>
          </p:nvSpPr>
          <p:spPr>
            <a:xfrm>
              <a:off x="7275805" y="3809307"/>
              <a:ext cx="37440" cy="50252"/>
            </a:xfrm>
            <a:custGeom>
              <a:avLst/>
              <a:gdLst/>
              <a:ahLst/>
              <a:cxnLst/>
              <a:rect l="l" t="t" r="r" b="b"/>
              <a:pathLst>
                <a:path w="1429" h="1918" extrusionOk="0">
                  <a:moveTo>
                    <a:pt x="710" y="0"/>
                  </a:moveTo>
                  <a:lnTo>
                    <a:pt x="1" y="1735"/>
                  </a:lnTo>
                  <a:cubicBezTo>
                    <a:pt x="1" y="1735"/>
                    <a:pt x="2" y="1735"/>
                    <a:pt x="8" y="1735"/>
                  </a:cubicBezTo>
                  <a:cubicBezTo>
                    <a:pt x="35" y="1735"/>
                    <a:pt x="159" y="1748"/>
                    <a:pt x="662" y="1908"/>
                  </a:cubicBezTo>
                  <a:cubicBezTo>
                    <a:pt x="679" y="1914"/>
                    <a:pt x="697" y="1917"/>
                    <a:pt x="713" y="1917"/>
                  </a:cubicBezTo>
                  <a:cubicBezTo>
                    <a:pt x="771" y="1917"/>
                    <a:pt x="822" y="1881"/>
                    <a:pt x="844" y="1821"/>
                  </a:cubicBezTo>
                  <a:lnTo>
                    <a:pt x="1400" y="374"/>
                  </a:lnTo>
                  <a:cubicBezTo>
                    <a:pt x="1429" y="297"/>
                    <a:pt x="1391" y="211"/>
                    <a:pt x="1304" y="182"/>
                  </a:cubicBezTo>
                  <a:cubicBezTo>
                    <a:pt x="1113" y="115"/>
                    <a:pt x="911" y="48"/>
                    <a:pt x="710" y="0"/>
                  </a:cubicBezTo>
                  <a:close/>
                </a:path>
              </a:pathLst>
            </a:custGeom>
            <a:solidFill>
              <a:srgbClr val="D8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18" name="Google Shape;10305;p71">
              <a:extLst>
                <a:ext uri="{FF2B5EF4-FFF2-40B4-BE49-F238E27FC236}">
                  <a16:creationId xmlns:a16="http://schemas.microsoft.com/office/drawing/2014/main" id="{0515E2F7-F872-4031-ADCE-6875C50953B8}"/>
                </a:ext>
              </a:extLst>
            </p:cNvPr>
            <p:cNvSpPr/>
            <p:nvPr/>
          </p:nvSpPr>
          <p:spPr>
            <a:xfrm>
              <a:off x="7243815" y="3815568"/>
              <a:ext cx="30104" cy="24707"/>
            </a:xfrm>
            <a:custGeom>
              <a:avLst/>
              <a:gdLst/>
              <a:ahLst/>
              <a:cxnLst/>
              <a:rect l="l" t="t" r="r" b="b"/>
              <a:pathLst>
                <a:path w="1149" h="943" extrusionOk="0">
                  <a:moveTo>
                    <a:pt x="579" y="1"/>
                  </a:moveTo>
                  <a:cubicBezTo>
                    <a:pt x="479" y="1"/>
                    <a:pt x="378" y="68"/>
                    <a:pt x="369" y="202"/>
                  </a:cubicBezTo>
                  <a:lnTo>
                    <a:pt x="369" y="260"/>
                  </a:lnTo>
                  <a:lnTo>
                    <a:pt x="301" y="260"/>
                  </a:lnTo>
                  <a:cubicBezTo>
                    <a:pt x="295" y="259"/>
                    <a:pt x="289" y="259"/>
                    <a:pt x="283" y="259"/>
                  </a:cubicBezTo>
                  <a:cubicBezTo>
                    <a:pt x="1" y="259"/>
                    <a:pt x="1" y="691"/>
                    <a:pt x="283" y="691"/>
                  </a:cubicBezTo>
                  <a:cubicBezTo>
                    <a:pt x="289" y="691"/>
                    <a:pt x="295" y="691"/>
                    <a:pt x="301" y="691"/>
                  </a:cubicBezTo>
                  <a:lnTo>
                    <a:pt x="369" y="691"/>
                  </a:lnTo>
                  <a:lnTo>
                    <a:pt x="369" y="748"/>
                  </a:lnTo>
                  <a:cubicBezTo>
                    <a:pt x="378" y="878"/>
                    <a:pt x="479" y="943"/>
                    <a:pt x="579" y="943"/>
                  </a:cubicBezTo>
                  <a:cubicBezTo>
                    <a:pt x="680" y="943"/>
                    <a:pt x="781" y="878"/>
                    <a:pt x="790" y="748"/>
                  </a:cubicBezTo>
                  <a:lnTo>
                    <a:pt x="790" y="691"/>
                  </a:lnTo>
                  <a:lnTo>
                    <a:pt x="848" y="691"/>
                  </a:lnTo>
                  <a:cubicBezTo>
                    <a:pt x="854" y="691"/>
                    <a:pt x="860" y="691"/>
                    <a:pt x="866" y="691"/>
                  </a:cubicBezTo>
                  <a:cubicBezTo>
                    <a:pt x="1149" y="691"/>
                    <a:pt x="1149" y="259"/>
                    <a:pt x="866" y="259"/>
                  </a:cubicBezTo>
                  <a:cubicBezTo>
                    <a:pt x="860" y="259"/>
                    <a:pt x="854" y="259"/>
                    <a:pt x="848" y="260"/>
                  </a:cubicBezTo>
                  <a:lnTo>
                    <a:pt x="790" y="260"/>
                  </a:lnTo>
                  <a:lnTo>
                    <a:pt x="790" y="202"/>
                  </a:lnTo>
                  <a:cubicBezTo>
                    <a:pt x="781" y="68"/>
                    <a:pt x="680" y="1"/>
                    <a:pt x="57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19" name="Google Shape;10306;p71">
              <a:extLst>
                <a:ext uri="{FF2B5EF4-FFF2-40B4-BE49-F238E27FC236}">
                  <a16:creationId xmlns:a16="http://schemas.microsoft.com/office/drawing/2014/main" id="{A5FAF917-373F-4C7B-8EEB-185B77B2CD69}"/>
                </a:ext>
              </a:extLst>
            </p:cNvPr>
            <p:cNvSpPr/>
            <p:nvPr/>
          </p:nvSpPr>
          <p:spPr>
            <a:xfrm>
              <a:off x="7155259" y="3970515"/>
              <a:ext cx="207216" cy="195793"/>
            </a:xfrm>
            <a:custGeom>
              <a:avLst/>
              <a:gdLst/>
              <a:ahLst/>
              <a:cxnLst/>
              <a:rect l="l" t="t" r="r" b="b"/>
              <a:pathLst>
                <a:path w="7909" h="7473" extrusionOk="0">
                  <a:moveTo>
                    <a:pt x="3193" y="1"/>
                  </a:moveTo>
                  <a:lnTo>
                    <a:pt x="3193" y="1065"/>
                  </a:lnTo>
                  <a:lnTo>
                    <a:pt x="3010" y="1065"/>
                  </a:lnTo>
                  <a:cubicBezTo>
                    <a:pt x="1918" y="1065"/>
                    <a:pt x="969" y="1813"/>
                    <a:pt x="710" y="2877"/>
                  </a:cubicBezTo>
                  <a:lnTo>
                    <a:pt x="106" y="5350"/>
                  </a:lnTo>
                  <a:cubicBezTo>
                    <a:pt x="1" y="5800"/>
                    <a:pt x="202" y="6270"/>
                    <a:pt x="605" y="6509"/>
                  </a:cubicBezTo>
                  <a:cubicBezTo>
                    <a:pt x="1721" y="7152"/>
                    <a:pt x="2838" y="7473"/>
                    <a:pt x="3955" y="7473"/>
                  </a:cubicBezTo>
                  <a:cubicBezTo>
                    <a:pt x="5071" y="7473"/>
                    <a:pt x="6188" y="7152"/>
                    <a:pt x="7305" y="6509"/>
                  </a:cubicBezTo>
                  <a:cubicBezTo>
                    <a:pt x="7707" y="6270"/>
                    <a:pt x="7909" y="5800"/>
                    <a:pt x="7803" y="5350"/>
                  </a:cubicBezTo>
                  <a:lnTo>
                    <a:pt x="7209" y="2877"/>
                  </a:lnTo>
                  <a:cubicBezTo>
                    <a:pt x="6942" y="1819"/>
                    <a:pt x="5994" y="1065"/>
                    <a:pt x="4910" y="1065"/>
                  </a:cubicBezTo>
                  <a:cubicBezTo>
                    <a:pt x="4903" y="1065"/>
                    <a:pt x="4896" y="1065"/>
                    <a:pt x="4889" y="1065"/>
                  </a:cubicBezTo>
                  <a:lnTo>
                    <a:pt x="4707" y="1065"/>
                  </a:lnTo>
                  <a:lnTo>
                    <a:pt x="4707" y="1"/>
                  </a:lnTo>
                  <a:cubicBezTo>
                    <a:pt x="4467" y="121"/>
                    <a:pt x="4206" y="181"/>
                    <a:pt x="3946" y="181"/>
                  </a:cubicBezTo>
                  <a:cubicBezTo>
                    <a:pt x="3686" y="181"/>
                    <a:pt x="3427" y="121"/>
                    <a:pt x="3193" y="1"/>
                  </a:cubicBezTo>
                  <a:close/>
                </a:path>
              </a:pathLst>
            </a:custGeom>
            <a:solidFill>
              <a:srgbClr val="AFB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0" name="Google Shape;10307;p71">
              <a:extLst>
                <a:ext uri="{FF2B5EF4-FFF2-40B4-BE49-F238E27FC236}">
                  <a16:creationId xmlns:a16="http://schemas.microsoft.com/office/drawing/2014/main" id="{F412EE38-B007-4438-947F-A0F542A0C5C8}"/>
                </a:ext>
              </a:extLst>
            </p:cNvPr>
            <p:cNvSpPr/>
            <p:nvPr/>
          </p:nvSpPr>
          <p:spPr>
            <a:xfrm>
              <a:off x="7239151" y="3970515"/>
              <a:ext cx="6550" cy="4297"/>
            </a:xfrm>
            <a:custGeom>
              <a:avLst/>
              <a:gdLst/>
              <a:ahLst/>
              <a:cxnLst/>
              <a:rect l="l" t="t" r="r" b="b"/>
              <a:pathLst>
                <a:path w="250" h="164" extrusionOk="0">
                  <a:moveTo>
                    <a:pt x="0" y="1"/>
                  </a:moveTo>
                  <a:lnTo>
                    <a:pt x="0" y="164"/>
                  </a:lnTo>
                  <a:cubicBezTo>
                    <a:pt x="86" y="154"/>
                    <a:pt x="173" y="126"/>
                    <a:pt x="249" y="106"/>
                  </a:cubicBezTo>
                  <a:cubicBezTo>
                    <a:pt x="163" y="78"/>
                    <a:pt x="77" y="39"/>
                    <a:pt x="0" y="1"/>
                  </a:cubicBezTo>
                  <a:close/>
                </a:path>
              </a:pathLst>
            </a:custGeom>
            <a:solidFill>
              <a:srgbClr val="98A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1" name="Google Shape;10308;p71">
              <a:extLst>
                <a:ext uri="{FF2B5EF4-FFF2-40B4-BE49-F238E27FC236}">
                  <a16:creationId xmlns:a16="http://schemas.microsoft.com/office/drawing/2014/main" id="{65F5F38B-3157-47B2-A8D8-1A2231F2ED7D}"/>
                </a:ext>
              </a:extLst>
            </p:cNvPr>
            <p:cNvSpPr/>
            <p:nvPr/>
          </p:nvSpPr>
          <p:spPr>
            <a:xfrm>
              <a:off x="7245675" y="3970515"/>
              <a:ext cx="117062" cy="195766"/>
            </a:xfrm>
            <a:custGeom>
              <a:avLst/>
              <a:gdLst/>
              <a:ahLst/>
              <a:cxnLst/>
              <a:rect l="l" t="t" r="r" b="b"/>
              <a:pathLst>
                <a:path w="4468" h="7472" extrusionOk="0">
                  <a:moveTo>
                    <a:pt x="1266" y="1"/>
                  </a:moveTo>
                  <a:cubicBezTo>
                    <a:pt x="1036" y="126"/>
                    <a:pt x="777" y="183"/>
                    <a:pt x="508" y="183"/>
                  </a:cubicBezTo>
                  <a:cubicBezTo>
                    <a:pt x="422" y="183"/>
                    <a:pt x="345" y="183"/>
                    <a:pt x="259" y="164"/>
                  </a:cubicBezTo>
                  <a:lnTo>
                    <a:pt x="259" y="1065"/>
                  </a:lnTo>
                  <a:lnTo>
                    <a:pt x="441" y="1065"/>
                  </a:lnTo>
                  <a:cubicBezTo>
                    <a:pt x="1534" y="1065"/>
                    <a:pt x="2493" y="1813"/>
                    <a:pt x="2751" y="2877"/>
                  </a:cubicBezTo>
                  <a:lnTo>
                    <a:pt x="2866" y="3394"/>
                  </a:lnTo>
                  <a:lnTo>
                    <a:pt x="3029" y="4056"/>
                  </a:lnTo>
                  <a:lnTo>
                    <a:pt x="3346" y="5350"/>
                  </a:lnTo>
                  <a:cubicBezTo>
                    <a:pt x="3461" y="5800"/>
                    <a:pt x="3250" y="6279"/>
                    <a:pt x="2847" y="6509"/>
                  </a:cubicBezTo>
                  <a:cubicBezTo>
                    <a:pt x="1985" y="7027"/>
                    <a:pt x="1007" y="7353"/>
                    <a:pt x="0" y="7449"/>
                  </a:cubicBezTo>
                  <a:cubicBezTo>
                    <a:pt x="172" y="7464"/>
                    <a:pt x="343" y="7472"/>
                    <a:pt x="515" y="7472"/>
                  </a:cubicBezTo>
                  <a:cubicBezTo>
                    <a:pt x="1628" y="7472"/>
                    <a:pt x="2741" y="7149"/>
                    <a:pt x="3854" y="6509"/>
                  </a:cubicBezTo>
                  <a:cubicBezTo>
                    <a:pt x="4256" y="6279"/>
                    <a:pt x="4467" y="5800"/>
                    <a:pt x="4352" y="5350"/>
                  </a:cubicBezTo>
                  <a:lnTo>
                    <a:pt x="4036" y="4056"/>
                  </a:lnTo>
                  <a:lnTo>
                    <a:pt x="3873" y="3394"/>
                  </a:lnTo>
                  <a:lnTo>
                    <a:pt x="3758" y="2877"/>
                  </a:lnTo>
                  <a:cubicBezTo>
                    <a:pt x="3499" y="1813"/>
                    <a:pt x="2541" y="1065"/>
                    <a:pt x="1448" y="1065"/>
                  </a:cubicBezTo>
                  <a:lnTo>
                    <a:pt x="1266" y="1065"/>
                  </a:lnTo>
                  <a:lnTo>
                    <a:pt x="1266" y="1"/>
                  </a:lnTo>
                  <a:close/>
                </a:path>
              </a:pathLst>
            </a:custGeom>
            <a:solidFill>
              <a:srgbClr val="98A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2" name="Google Shape;10309;p71">
              <a:extLst>
                <a:ext uri="{FF2B5EF4-FFF2-40B4-BE49-F238E27FC236}">
                  <a16:creationId xmlns:a16="http://schemas.microsoft.com/office/drawing/2014/main" id="{D4D19AD8-015C-45E9-837C-3BAFF1271242}"/>
                </a:ext>
              </a:extLst>
            </p:cNvPr>
            <p:cNvSpPr/>
            <p:nvPr/>
          </p:nvSpPr>
          <p:spPr>
            <a:xfrm>
              <a:off x="7221571" y="3970515"/>
              <a:ext cx="73098" cy="84285"/>
            </a:xfrm>
            <a:custGeom>
              <a:avLst/>
              <a:gdLst/>
              <a:ahLst/>
              <a:cxnLst/>
              <a:rect l="l" t="t" r="r" b="b"/>
              <a:pathLst>
                <a:path w="2790" h="3217" extrusionOk="0">
                  <a:moveTo>
                    <a:pt x="671" y="1"/>
                  </a:moveTo>
                  <a:lnTo>
                    <a:pt x="671" y="1065"/>
                  </a:lnTo>
                  <a:lnTo>
                    <a:pt x="489" y="1065"/>
                  </a:lnTo>
                  <a:cubicBezTo>
                    <a:pt x="326" y="1065"/>
                    <a:pt x="163" y="1084"/>
                    <a:pt x="0" y="1113"/>
                  </a:cubicBezTo>
                  <a:lnTo>
                    <a:pt x="58" y="1170"/>
                  </a:lnTo>
                  <a:lnTo>
                    <a:pt x="1150" y="3059"/>
                  </a:lnTo>
                  <a:cubicBezTo>
                    <a:pt x="1213" y="3164"/>
                    <a:pt x="1321" y="3217"/>
                    <a:pt x="1427" y="3217"/>
                  </a:cubicBezTo>
                  <a:cubicBezTo>
                    <a:pt x="1534" y="3217"/>
                    <a:pt x="1639" y="3164"/>
                    <a:pt x="1697" y="3059"/>
                  </a:cubicBezTo>
                  <a:lnTo>
                    <a:pt x="2790" y="1170"/>
                  </a:lnTo>
                  <a:lnTo>
                    <a:pt x="2790" y="1103"/>
                  </a:lnTo>
                  <a:cubicBezTo>
                    <a:pt x="2646" y="1074"/>
                    <a:pt x="2512" y="1065"/>
                    <a:pt x="2368" y="1065"/>
                  </a:cubicBezTo>
                  <a:lnTo>
                    <a:pt x="2186" y="1065"/>
                  </a:lnTo>
                  <a:lnTo>
                    <a:pt x="2186" y="1"/>
                  </a:lnTo>
                  <a:cubicBezTo>
                    <a:pt x="1946" y="121"/>
                    <a:pt x="1687" y="181"/>
                    <a:pt x="1428" y="181"/>
                  </a:cubicBezTo>
                  <a:cubicBezTo>
                    <a:pt x="1170" y="181"/>
                    <a:pt x="911" y="121"/>
                    <a:pt x="671" y="1"/>
                  </a:cubicBezTo>
                  <a:close/>
                </a:path>
              </a:pathLst>
            </a:custGeom>
            <a:solidFill>
              <a:srgbClr val="D6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3" name="Google Shape;10310;p71">
              <a:extLst>
                <a:ext uri="{FF2B5EF4-FFF2-40B4-BE49-F238E27FC236}">
                  <a16:creationId xmlns:a16="http://schemas.microsoft.com/office/drawing/2014/main" id="{E2BBB9C6-8897-4A9A-AF9F-BD8950914904}"/>
                </a:ext>
              </a:extLst>
            </p:cNvPr>
            <p:cNvSpPr/>
            <p:nvPr/>
          </p:nvSpPr>
          <p:spPr>
            <a:xfrm>
              <a:off x="7239151" y="3970515"/>
              <a:ext cx="39693" cy="19362"/>
            </a:xfrm>
            <a:custGeom>
              <a:avLst/>
              <a:gdLst/>
              <a:ahLst/>
              <a:cxnLst/>
              <a:rect l="l" t="t" r="r" b="b"/>
              <a:pathLst>
                <a:path w="1515" h="739" extrusionOk="0">
                  <a:moveTo>
                    <a:pt x="0" y="1"/>
                  </a:moveTo>
                  <a:lnTo>
                    <a:pt x="0" y="576"/>
                  </a:lnTo>
                  <a:cubicBezTo>
                    <a:pt x="240" y="681"/>
                    <a:pt x="499" y="739"/>
                    <a:pt x="757" y="739"/>
                  </a:cubicBezTo>
                  <a:cubicBezTo>
                    <a:pt x="1016" y="739"/>
                    <a:pt x="1275" y="681"/>
                    <a:pt x="1515" y="576"/>
                  </a:cubicBezTo>
                  <a:lnTo>
                    <a:pt x="1515" y="1"/>
                  </a:lnTo>
                  <a:cubicBezTo>
                    <a:pt x="1275" y="121"/>
                    <a:pt x="1014" y="181"/>
                    <a:pt x="754" y="181"/>
                  </a:cubicBezTo>
                  <a:cubicBezTo>
                    <a:pt x="494" y="181"/>
                    <a:pt x="235" y="121"/>
                    <a:pt x="0" y="1"/>
                  </a:cubicBezTo>
                  <a:close/>
                </a:path>
              </a:pathLst>
            </a:custGeom>
            <a:solidFill>
              <a:srgbClr val="C9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4" name="Google Shape;10311;p71">
              <a:extLst>
                <a:ext uri="{FF2B5EF4-FFF2-40B4-BE49-F238E27FC236}">
                  <a16:creationId xmlns:a16="http://schemas.microsoft.com/office/drawing/2014/main" id="{F8BFD02D-5FBE-45C9-8552-F75C6425B330}"/>
                </a:ext>
              </a:extLst>
            </p:cNvPr>
            <p:cNvSpPr/>
            <p:nvPr/>
          </p:nvSpPr>
          <p:spPr>
            <a:xfrm>
              <a:off x="7210017" y="3869069"/>
              <a:ext cx="97962" cy="110774"/>
            </a:xfrm>
            <a:custGeom>
              <a:avLst/>
              <a:gdLst/>
              <a:ahLst/>
              <a:cxnLst/>
              <a:rect l="l" t="t" r="r" b="b"/>
              <a:pathLst>
                <a:path w="3739" h="4228" extrusionOk="0">
                  <a:moveTo>
                    <a:pt x="2560" y="0"/>
                  </a:moveTo>
                  <a:cubicBezTo>
                    <a:pt x="1802" y="508"/>
                    <a:pt x="911" y="786"/>
                    <a:pt x="0" y="796"/>
                  </a:cubicBezTo>
                  <a:lnTo>
                    <a:pt x="0" y="2358"/>
                  </a:lnTo>
                  <a:lnTo>
                    <a:pt x="0" y="2416"/>
                  </a:lnTo>
                  <a:cubicBezTo>
                    <a:pt x="29" y="3422"/>
                    <a:pt x="853" y="4228"/>
                    <a:pt x="1869" y="4228"/>
                  </a:cubicBezTo>
                  <a:cubicBezTo>
                    <a:pt x="2876" y="4228"/>
                    <a:pt x="3710" y="3422"/>
                    <a:pt x="3739" y="2416"/>
                  </a:cubicBezTo>
                  <a:lnTo>
                    <a:pt x="3739" y="796"/>
                  </a:lnTo>
                  <a:cubicBezTo>
                    <a:pt x="3298" y="604"/>
                    <a:pt x="2905" y="326"/>
                    <a:pt x="2560" y="0"/>
                  </a:cubicBezTo>
                  <a:close/>
                </a:path>
              </a:pathLst>
            </a:custGeom>
            <a:solidFill>
              <a:srgbClr val="D6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sp>
          <p:nvSpPr>
            <p:cNvPr id="25" name="Google Shape;10312;p71">
              <a:extLst>
                <a:ext uri="{FF2B5EF4-FFF2-40B4-BE49-F238E27FC236}">
                  <a16:creationId xmlns:a16="http://schemas.microsoft.com/office/drawing/2014/main" id="{614F617E-3A8D-4A02-8899-C78898F11391}"/>
                </a:ext>
              </a:extLst>
            </p:cNvPr>
            <p:cNvSpPr/>
            <p:nvPr/>
          </p:nvSpPr>
          <p:spPr>
            <a:xfrm>
              <a:off x="7261735" y="3869069"/>
              <a:ext cx="46243" cy="112031"/>
            </a:xfrm>
            <a:custGeom>
              <a:avLst/>
              <a:gdLst/>
              <a:ahLst/>
              <a:cxnLst/>
              <a:rect l="l" t="t" r="r" b="b"/>
              <a:pathLst>
                <a:path w="1765" h="4276" extrusionOk="0">
                  <a:moveTo>
                    <a:pt x="586" y="0"/>
                  </a:moveTo>
                  <a:cubicBezTo>
                    <a:pt x="403" y="125"/>
                    <a:pt x="212" y="240"/>
                    <a:pt x="1" y="336"/>
                  </a:cubicBezTo>
                  <a:cubicBezTo>
                    <a:pt x="308" y="604"/>
                    <a:pt x="653" y="834"/>
                    <a:pt x="1027" y="997"/>
                  </a:cubicBezTo>
                  <a:lnTo>
                    <a:pt x="1027" y="2608"/>
                  </a:lnTo>
                  <a:cubicBezTo>
                    <a:pt x="1027" y="3317"/>
                    <a:pt x="624" y="3959"/>
                    <a:pt x="1" y="4276"/>
                  </a:cubicBezTo>
                  <a:cubicBezTo>
                    <a:pt x="988" y="4218"/>
                    <a:pt x="1765" y="3403"/>
                    <a:pt x="1765" y="2406"/>
                  </a:cubicBezTo>
                  <a:lnTo>
                    <a:pt x="1765" y="796"/>
                  </a:lnTo>
                  <a:cubicBezTo>
                    <a:pt x="1324" y="604"/>
                    <a:pt x="931" y="336"/>
                    <a:pt x="586" y="0"/>
                  </a:cubicBezTo>
                  <a:close/>
                </a:path>
              </a:pathLst>
            </a:custGeom>
            <a:solidFill>
              <a:srgbClr val="C9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5"/>
                </a:solidFill>
              </a:endParaRPr>
            </a:p>
          </p:txBody>
        </p:sp>
      </p:grpSp>
    </p:spTree>
    <p:extLst>
      <p:ext uri="{BB962C8B-B14F-4D97-AF65-F5344CB8AC3E}">
        <p14:creationId xmlns:p14="http://schemas.microsoft.com/office/powerpoint/2010/main" val="56862282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LICK.WAV"/>
          </p:stSnd>
        </p:sndAc>
      </p:transition>
    </mc:Choice>
    <mc:Fallback xmlns="">
      <p:transition spd="slow">
        <p:random/>
        <p:sndAc>
          <p:stSnd>
            <p:snd r:embed="rId3"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5"/>
          <p:cNvSpPr txBox="1">
            <a:spLocks noGrp="1"/>
          </p:cNvSpPr>
          <p:nvPr>
            <p:ph type="title"/>
          </p:nvPr>
        </p:nvSpPr>
        <p:spPr>
          <a:xfrm>
            <a:off x="2143500" y="3457200"/>
            <a:ext cx="4857000" cy="41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—CYTECARE CANCER HOSPITAL</a:t>
            </a:r>
            <a:endParaRPr dirty="0"/>
          </a:p>
        </p:txBody>
      </p:sp>
      <p:sp>
        <p:nvSpPr>
          <p:cNvPr id="1168" name="Google Shape;1168;p45"/>
          <p:cNvSpPr txBox="1">
            <a:spLocks noGrp="1"/>
          </p:cNvSpPr>
          <p:nvPr>
            <p:ph type="subTitle" idx="1"/>
          </p:nvPr>
        </p:nvSpPr>
        <p:spPr>
          <a:xfrm>
            <a:off x="2143500" y="1743588"/>
            <a:ext cx="4857000" cy="171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It is reported that within every four minutes, an Indian woman is diagnosed with breast cancer.”</a:t>
            </a:r>
            <a:endParaRPr dirty="0"/>
          </a:p>
        </p:txBody>
      </p:sp>
      <p:grpSp>
        <p:nvGrpSpPr>
          <p:cNvPr id="1170" name="Google Shape;1170;p45"/>
          <p:cNvGrpSpPr/>
          <p:nvPr/>
        </p:nvGrpSpPr>
        <p:grpSpPr>
          <a:xfrm>
            <a:off x="299286" y="189025"/>
            <a:ext cx="133205" cy="119344"/>
            <a:chOff x="222150" y="185025"/>
            <a:chExt cx="170100" cy="152400"/>
          </a:xfrm>
        </p:grpSpPr>
        <p:cxnSp>
          <p:nvCxnSpPr>
            <p:cNvPr id="1171" name="Google Shape;1171;p4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72" name="Google Shape;1172;p4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73" name="Google Shape;1173;p4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74" name="Google Shape;1174;p45"/>
          <p:cNvGrpSpPr/>
          <p:nvPr/>
        </p:nvGrpSpPr>
        <p:grpSpPr>
          <a:xfrm>
            <a:off x="286625" y="3999999"/>
            <a:ext cx="145867" cy="958251"/>
            <a:chOff x="286625" y="3923799"/>
            <a:chExt cx="145867" cy="958251"/>
          </a:xfrm>
        </p:grpSpPr>
        <p:sp>
          <p:nvSpPr>
            <p:cNvPr id="1175" name="Google Shape;1175;p4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45"/>
            <p:cNvGrpSpPr/>
            <p:nvPr/>
          </p:nvGrpSpPr>
          <p:grpSpPr>
            <a:xfrm>
              <a:off x="298112" y="4342643"/>
              <a:ext cx="110182" cy="126862"/>
              <a:chOff x="281100" y="2027800"/>
              <a:chExt cx="140700" cy="162000"/>
            </a:xfrm>
          </p:grpSpPr>
          <p:sp>
            <p:nvSpPr>
              <p:cNvPr id="1177" name="Google Shape;1177;p4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5"/>
              <p:cNvGrpSpPr/>
              <p:nvPr/>
            </p:nvGrpSpPr>
            <p:grpSpPr>
              <a:xfrm>
                <a:off x="308875" y="2088450"/>
                <a:ext cx="85200" cy="40700"/>
                <a:chOff x="308875" y="2087000"/>
                <a:chExt cx="85200" cy="40700"/>
              </a:xfrm>
            </p:grpSpPr>
            <p:cxnSp>
              <p:nvCxnSpPr>
                <p:cNvPr id="1179" name="Google Shape;1179;p4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4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81" name="Google Shape;1181;p45"/>
            <p:cNvGrpSpPr/>
            <p:nvPr/>
          </p:nvGrpSpPr>
          <p:grpSpPr>
            <a:xfrm>
              <a:off x="286625" y="3923799"/>
              <a:ext cx="133200" cy="133200"/>
              <a:chOff x="286625" y="3648899"/>
              <a:chExt cx="133200" cy="133200"/>
            </a:xfrm>
          </p:grpSpPr>
          <p:sp>
            <p:nvSpPr>
              <p:cNvPr id="1182" name="Google Shape;1182;p4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5" name="Google Shape;1185;p45"/>
          <p:cNvCxnSpPr/>
          <p:nvPr/>
        </p:nvCxnSpPr>
        <p:spPr>
          <a:xfrm>
            <a:off x="1750375" y="2213538"/>
            <a:ext cx="0" cy="773700"/>
          </a:xfrm>
          <a:prstGeom prst="straightConnector1">
            <a:avLst/>
          </a:prstGeom>
          <a:noFill/>
          <a:ln w="9525" cap="flat" cmpd="sng">
            <a:solidFill>
              <a:schemeClr val="dk2"/>
            </a:solidFill>
            <a:prstDash val="solid"/>
            <a:round/>
            <a:headEnd type="none" w="med" len="med"/>
            <a:tailEnd type="stealth" w="med" len="med"/>
          </a:ln>
        </p:spPr>
      </p:cxnSp>
      <p:grpSp>
        <p:nvGrpSpPr>
          <p:cNvPr id="1186" name="Google Shape;1186;p45"/>
          <p:cNvGrpSpPr/>
          <p:nvPr/>
        </p:nvGrpSpPr>
        <p:grpSpPr>
          <a:xfrm>
            <a:off x="2088450" y="1272000"/>
            <a:ext cx="4967100" cy="301800"/>
            <a:chOff x="2033275" y="3997625"/>
            <a:chExt cx="4967100" cy="301800"/>
          </a:xfrm>
        </p:grpSpPr>
        <p:sp>
          <p:nvSpPr>
            <p:cNvPr id="1187" name="Google Shape;1187;p45"/>
            <p:cNvSpPr/>
            <p:nvPr/>
          </p:nvSpPr>
          <p:spPr>
            <a:xfrm>
              <a:off x="2033275" y="3997625"/>
              <a:ext cx="4967100" cy="301800"/>
            </a:xfrm>
            <a:prstGeom prst="roundRect">
              <a:avLst>
                <a:gd name="adj" fmla="val 28545"/>
              </a:avLst>
            </a:prstGeom>
            <a:gradFill>
              <a:gsLst>
                <a:gs pos="0">
                  <a:srgbClr val="FFFFFF"/>
                </a:gs>
                <a:gs pos="100000">
                  <a:srgbClr val="C5C7F4"/>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3910263" y="4117875"/>
              <a:ext cx="868100" cy="63050"/>
            </a:xfrm>
            <a:custGeom>
              <a:avLst/>
              <a:gdLst/>
              <a:ahLst/>
              <a:cxnLst/>
              <a:rect l="l" t="t" r="r" b="b"/>
              <a:pathLst>
                <a:path w="34724" h="2522" extrusionOk="0">
                  <a:moveTo>
                    <a:pt x="1259" y="1"/>
                  </a:moveTo>
                  <a:cubicBezTo>
                    <a:pt x="563" y="1"/>
                    <a:pt x="1" y="563"/>
                    <a:pt x="1" y="1264"/>
                  </a:cubicBezTo>
                  <a:cubicBezTo>
                    <a:pt x="1" y="1960"/>
                    <a:pt x="563" y="2522"/>
                    <a:pt x="1259" y="2522"/>
                  </a:cubicBezTo>
                  <a:lnTo>
                    <a:pt x="33460" y="2522"/>
                  </a:lnTo>
                  <a:cubicBezTo>
                    <a:pt x="34156" y="2522"/>
                    <a:pt x="34724" y="1960"/>
                    <a:pt x="34724" y="1264"/>
                  </a:cubicBezTo>
                  <a:cubicBezTo>
                    <a:pt x="34724" y="563"/>
                    <a:pt x="34156" y="1"/>
                    <a:pt x="3346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4778374" y="4117875"/>
              <a:ext cx="2035233" cy="63050"/>
            </a:xfrm>
            <a:custGeom>
              <a:avLst/>
              <a:gdLst/>
              <a:ahLst/>
              <a:cxnLst/>
              <a:rect l="l" t="t" r="r" b="b"/>
              <a:pathLst>
                <a:path w="101660" h="2522" extrusionOk="0">
                  <a:moveTo>
                    <a:pt x="0" y="1"/>
                  </a:moveTo>
                  <a:lnTo>
                    <a:pt x="0" y="2522"/>
                  </a:lnTo>
                  <a:lnTo>
                    <a:pt x="100395" y="2522"/>
                  </a:lnTo>
                  <a:cubicBezTo>
                    <a:pt x="101096" y="2522"/>
                    <a:pt x="101660" y="1960"/>
                    <a:pt x="101660" y="1264"/>
                  </a:cubicBezTo>
                  <a:cubicBezTo>
                    <a:pt x="101660" y="563"/>
                    <a:pt x="101096" y="1"/>
                    <a:pt x="100395"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4684113" y="4086800"/>
              <a:ext cx="125325" cy="125325"/>
            </a:xfrm>
            <a:custGeom>
              <a:avLst/>
              <a:gdLst/>
              <a:ahLst/>
              <a:cxnLst/>
              <a:rect l="l" t="t" r="r" b="b"/>
              <a:pathLst>
                <a:path w="5013" h="5013" extrusionOk="0">
                  <a:moveTo>
                    <a:pt x="2506" y="0"/>
                  </a:moveTo>
                  <a:cubicBezTo>
                    <a:pt x="1120" y="0"/>
                    <a:pt x="1" y="1121"/>
                    <a:pt x="1" y="2507"/>
                  </a:cubicBezTo>
                  <a:cubicBezTo>
                    <a:pt x="1" y="3887"/>
                    <a:pt x="1120" y="5013"/>
                    <a:pt x="2506" y="5013"/>
                  </a:cubicBezTo>
                  <a:cubicBezTo>
                    <a:pt x="3893" y="5013"/>
                    <a:pt x="5012" y="3887"/>
                    <a:pt x="5012" y="2507"/>
                  </a:cubicBezTo>
                  <a:cubicBezTo>
                    <a:pt x="5012" y="1121"/>
                    <a:pt x="3893" y="0"/>
                    <a:pt x="250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4676563" y="4079125"/>
              <a:ext cx="140400" cy="140525"/>
            </a:xfrm>
            <a:custGeom>
              <a:avLst/>
              <a:gdLst/>
              <a:ahLst/>
              <a:cxnLst/>
              <a:rect l="l" t="t" r="r" b="b"/>
              <a:pathLst>
                <a:path w="5616" h="5621" extrusionOk="0">
                  <a:moveTo>
                    <a:pt x="2808" y="609"/>
                  </a:moveTo>
                  <a:cubicBezTo>
                    <a:pt x="4025" y="609"/>
                    <a:pt x="5012" y="1596"/>
                    <a:pt x="5012" y="2814"/>
                  </a:cubicBezTo>
                  <a:cubicBezTo>
                    <a:pt x="5012" y="4025"/>
                    <a:pt x="4025" y="5018"/>
                    <a:pt x="2808" y="5018"/>
                  </a:cubicBezTo>
                  <a:cubicBezTo>
                    <a:pt x="1592" y="5018"/>
                    <a:pt x="605" y="4025"/>
                    <a:pt x="605" y="2814"/>
                  </a:cubicBezTo>
                  <a:cubicBezTo>
                    <a:pt x="605" y="1596"/>
                    <a:pt x="1592" y="609"/>
                    <a:pt x="2808" y="609"/>
                  </a:cubicBezTo>
                  <a:close/>
                  <a:moveTo>
                    <a:pt x="2808" y="1"/>
                  </a:moveTo>
                  <a:cubicBezTo>
                    <a:pt x="1259" y="1"/>
                    <a:pt x="1" y="1264"/>
                    <a:pt x="1" y="2814"/>
                  </a:cubicBezTo>
                  <a:cubicBezTo>
                    <a:pt x="1" y="4363"/>
                    <a:pt x="1259" y="5621"/>
                    <a:pt x="2808" y="5621"/>
                  </a:cubicBezTo>
                  <a:cubicBezTo>
                    <a:pt x="4358" y="5621"/>
                    <a:pt x="5616" y="4363"/>
                    <a:pt x="5616" y="2814"/>
                  </a:cubicBezTo>
                  <a:cubicBezTo>
                    <a:pt x="5616" y="1264"/>
                    <a:pt x="4358" y="1"/>
                    <a:pt x="2808"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3652713" y="4081825"/>
              <a:ext cx="129400" cy="133625"/>
            </a:xfrm>
            <a:custGeom>
              <a:avLst/>
              <a:gdLst/>
              <a:ahLst/>
              <a:cxnLst/>
              <a:rect l="l" t="t" r="r" b="b"/>
              <a:pathLst>
                <a:path w="5176" h="5345" extrusionOk="0">
                  <a:moveTo>
                    <a:pt x="4444" y="768"/>
                  </a:moveTo>
                  <a:lnTo>
                    <a:pt x="4444" y="1110"/>
                  </a:lnTo>
                  <a:lnTo>
                    <a:pt x="2199" y="1315"/>
                  </a:lnTo>
                  <a:lnTo>
                    <a:pt x="2199" y="967"/>
                  </a:lnTo>
                  <a:lnTo>
                    <a:pt x="4444" y="768"/>
                  </a:lnTo>
                  <a:close/>
                  <a:moveTo>
                    <a:pt x="4777" y="1"/>
                  </a:moveTo>
                  <a:lnTo>
                    <a:pt x="1801" y="272"/>
                  </a:lnTo>
                  <a:cubicBezTo>
                    <a:pt x="1610" y="287"/>
                    <a:pt x="1468" y="445"/>
                    <a:pt x="1468" y="634"/>
                  </a:cubicBezTo>
                  <a:lnTo>
                    <a:pt x="1468" y="3478"/>
                  </a:lnTo>
                  <a:cubicBezTo>
                    <a:pt x="1421" y="3473"/>
                    <a:pt x="1371" y="3468"/>
                    <a:pt x="1324" y="3468"/>
                  </a:cubicBezTo>
                  <a:cubicBezTo>
                    <a:pt x="1223" y="3468"/>
                    <a:pt x="1115" y="3483"/>
                    <a:pt x="1008" y="3508"/>
                  </a:cubicBezTo>
                  <a:cubicBezTo>
                    <a:pt x="430" y="3657"/>
                    <a:pt x="0" y="4122"/>
                    <a:pt x="0" y="4592"/>
                  </a:cubicBezTo>
                  <a:cubicBezTo>
                    <a:pt x="0" y="4818"/>
                    <a:pt x="97" y="5022"/>
                    <a:pt x="276" y="5160"/>
                  </a:cubicBezTo>
                  <a:cubicBezTo>
                    <a:pt x="430" y="5283"/>
                    <a:pt x="635" y="5344"/>
                    <a:pt x="859" y="5344"/>
                  </a:cubicBezTo>
                  <a:cubicBezTo>
                    <a:pt x="966" y="5344"/>
                    <a:pt x="1074" y="5328"/>
                    <a:pt x="1187" y="5304"/>
                  </a:cubicBezTo>
                  <a:cubicBezTo>
                    <a:pt x="1764" y="5155"/>
                    <a:pt x="2199" y="4690"/>
                    <a:pt x="2199" y="4219"/>
                  </a:cubicBezTo>
                  <a:lnTo>
                    <a:pt x="2199" y="2045"/>
                  </a:lnTo>
                  <a:lnTo>
                    <a:pt x="4444" y="1847"/>
                  </a:lnTo>
                  <a:lnTo>
                    <a:pt x="4444" y="3206"/>
                  </a:lnTo>
                  <a:cubicBezTo>
                    <a:pt x="4398" y="3202"/>
                    <a:pt x="4352" y="3202"/>
                    <a:pt x="4301" y="3202"/>
                  </a:cubicBezTo>
                  <a:cubicBezTo>
                    <a:pt x="4199" y="3202"/>
                    <a:pt x="4096" y="3211"/>
                    <a:pt x="3989" y="3237"/>
                  </a:cubicBezTo>
                  <a:cubicBezTo>
                    <a:pt x="3411" y="3386"/>
                    <a:pt x="2976" y="3851"/>
                    <a:pt x="2976" y="4322"/>
                  </a:cubicBezTo>
                  <a:cubicBezTo>
                    <a:pt x="2976" y="4552"/>
                    <a:pt x="3073" y="4752"/>
                    <a:pt x="3253" y="4889"/>
                  </a:cubicBezTo>
                  <a:cubicBezTo>
                    <a:pt x="3411" y="5012"/>
                    <a:pt x="3616" y="5073"/>
                    <a:pt x="3835" y="5073"/>
                  </a:cubicBezTo>
                  <a:cubicBezTo>
                    <a:pt x="3942" y="5073"/>
                    <a:pt x="4055" y="5063"/>
                    <a:pt x="4168" y="5033"/>
                  </a:cubicBezTo>
                  <a:cubicBezTo>
                    <a:pt x="4740" y="4884"/>
                    <a:pt x="5176" y="4419"/>
                    <a:pt x="5176" y="3948"/>
                  </a:cubicBezTo>
                  <a:lnTo>
                    <a:pt x="5176" y="364"/>
                  </a:lnTo>
                  <a:cubicBezTo>
                    <a:pt x="5176" y="261"/>
                    <a:pt x="5134" y="164"/>
                    <a:pt x="5058" y="98"/>
                  </a:cubicBezTo>
                  <a:cubicBezTo>
                    <a:pt x="4992" y="36"/>
                    <a:pt x="4900" y="1"/>
                    <a:pt x="481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2203513" y="4087025"/>
              <a:ext cx="110875" cy="124825"/>
            </a:xfrm>
            <a:custGeom>
              <a:avLst/>
              <a:gdLst/>
              <a:ahLst/>
              <a:cxnLst/>
              <a:rect l="l" t="t" r="r" b="b"/>
              <a:pathLst>
                <a:path w="4435" h="4993" extrusionOk="0">
                  <a:moveTo>
                    <a:pt x="4010" y="1"/>
                  </a:moveTo>
                  <a:cubicBezTo>
                    <a:pt x="3936" y="1"/>
                    <a:pt x="3862" y="20"/>
                    <a:pt x="3795" y="58"/>
                  </a:cubicBezTo>
                  <a:lnTo>
                    <a:pt x="210" y="2129"/>
                  </a:lnTo>
                  <a:cubicBezTo>
                    <a:pt x="78" y="2201"/>
                    <a:pt x="1" y="2344"/>
                    <a:pt x="1" y="2498"/>
                  </a:cubicBezTo>
                  <a:cubicBezTo>
                    <a:pt x="1" y="2651"/>
                    <a:pt x="78" y="2789"/>
                    <a:pt x="210" y="2866"/>
                  </a:cubicBezTo>
                  <a:lnTo>
                    <a:pt x="3795" y="4936"/>
                  </a:lnTo>
                  <a:cubicBezTo>
                    <a:pt x="3862" y="4973"/>
                    <a:pt x="3938" y="4993"/>
                    <a:pt x="4010" y="4993"/>
                  </a:cubicBezTo>
                  <a:cubicBezTo>
                    <a:pt x="4086" y="4993"/>
                    <a:pt x="4159" y="4973"/>
                    <a:pt x="4225" y="4936"/>
                  </a:cubicBezTo>
                  <a:cubicBezTo>
                    <a:pt x="4358" y="4860"/>
                    <a:pt x="4435" y="4717"/>
                    <a:pt x="4435" y="4568"/>
                  </a:cubicBezTo>
                  <a:lnTo>
                    <a:pt x="4435" y="426"/>
                  </a:lnTo>
                  <a:cubicBezTo>
                    <a:pt x="4435" y="273"/>
                    <a:pt x="4358" y="135"/>
                    <a:pt x="4225" y="58"/>
                  </a:cubicBezTo>
                  <a:cubicBezTo>
                    <a:pt x="4158" y="20"/>
                    <a:pt x="4084" y="1"/>
                    <a:pt x="4010"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3413588" y="4087025"/>
              <a:ext cx="110975" cy="124825"/>
            </a:xfrm>
            <a:custGeom>
              <a:avLst/>
              <a:gdLst/>
              <a:ahLst/>
              <a:cxnLst/>
              <a:rect l="l" t="t" r="r" b="b"/>
              <a:pathLst>
                <a:path w="4439" h="4993" extrusionOk="0">
                  <a:moveTo>
                    <a:pt x="425" y="1"/>
                  </a:moveTo>
                  <a:cubicBezTo>
                    <a:pt x="351" y="1"/>
                    <a:pt x="276" y="20"/>
                    <a:pt x="209" y="58"/>
                  </a:cubicBezTo>
                  <a:cubicBezTo>
                    <a:pt x="82" y="135"/>
                    <a:pt x="1" y="273"/>
                    <a:pt x="1" y="426"/>
                  </a:cubicBezTo>
                  <a:lnTo>
                    <a:pt x="1" y="4568"/>
                  </a:lnTo>
                  <a:cubicBezTo>
                    <a:pt x="1" y="4717"/>
                    <a:pt x="82" y="4860"/>
                    <a:pt x="209" y="4936"/>
                  </a:cubicBezTo>
                  <a:cubicBezTo>
                    <a:pt x="277" y="4973"/>
                    <a:pt x="353" y="4993"/>
                    <a:pt x="424" y="4993"/>
                  </a:cubicBezTo>
                  <a:cubicBezTo>
                    <a:pt x="501" y="4993"/>
                    <a:pt x="573" y="4973"/>
                    <a:pt x="639" y="4936"/>
                  </a:cubicBezTo>
                  <a:lnTo>
                    <a:pt x="4224" y="2866"/>
                  </a:lnTo>
                  <a:cubicBezTo>
                    <a:pt x="4358" y="2789"/>
                    <a:pt x="4439" y="2651"/>
                    <a:pt x="4439" y="2498"/>
                  </a:cubicBezTo>
                  <a:cubicBezTo>
                    <a:pt x="4439" y="2344"/>
                    <a:pt x="4358" y="2201"/>
                    <a:pt x="4224" y="2129"/>
                  </a:cubicBezTo>
                  <a:lnTo>
                    <a:pt x="639" y="58"/>
                  </a:lnTo>
                  <a:cubicBezTo>
                    <a:pt x="573" y="20"/>
                    <a:pt x="499" y="1"/>
                    <a:pt x="425"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3090888" y="4099950"/>
              <a:ext cx="155875" cy="99000"/>
            </a:xfrm>
            <a:custGeom>
              <a:avLst/>
              <a:gdLst/>
              <a:ahLst/>
              <a:cxnLst/>
              <a:rect l="l" t="t" r="r" b="b"/>
              <a:pathLst>
                <a:path w="6235" h="3960" extrusionOk="0">
                  <a:moveTo>
                    <a:pt x="430" y="0"/>
                  </a:moveTo>
                  <a:cubicBezTo>
                    <a:pt x="356" y="0"/>
                    <a:pt x="282" y="19"/>
                    <a:pt x="216" y="57"/>
                  </a:cubicBezTo>
                  <a:cubicBezTo>
                    <a:pt x="83" y="135"/>
                    <a:pt x="1" y="272"/>
                    <a:pt x="1" y="426"/>
                  </a:cubicBezTo>
                  <a:lnTo>
                    <a:pt x="1" y="3530"/>
                  </a:lnTo>
                  <a:cubicBezTo>
                    <a:pt x="1" y="3683"/>
                    <a:pt x="83" y="3827"/>
                    <a:pt x="216" y="3904"/>
                  </a:cubicBezTo>
                  <a:cubicBezTo>
                    <a:pt x="282" y="3939"/>
                    <a:pt x="353" y="3959"/>
                    <a:pt x="431" y="3959"/>
                  </a:cubicBezTo>
                  <a:cubicBezTo>
                    <a:pt x="502" y="3959"/>
                    <a:pt x="579" y="3939"/>
                    <a:pt x="640" y="3904"/>
                  </a:cubicBezTo>
                  <a:lnTo>
                    <a:pt x="2691" y="2717"/>
                  </a:lnTo>
                  <a:lnTo>
                    <a:pt x="2691" y="3530"/>
                  </a:lnTo>
                  <a:cubicBezTo>
                    <a:pt x="2691" y="3683"/>
                    <a:pt x="2772" y="3827"/>
                    <a:pt x="2906" y="3904"/>
                  </a:cubicBezTo>
                  <a:cubicBezTo>
                    <a:pt x="2972" y="3939"/>
                    <a:pt x="3044" y="3959"/>
                    <a:pt x="3121" y="3959"/>
                  </a:cubicBezTo>
                  <a:cubicBezTo>
                    <a:pt x="3192" y="3959"/>
                    <a:pt x="3263" y="3939"/>
                    <a:pt x="3329" y="3904"/>
                  </a:cubicBezTo>
                  <a:lnTo>
                    <a:pt x="6020" y="2349"/>
                  </a:lnTo>
                  <a:cubicBezTo>
                    <a:pt x="6152" y="2272"/>
                    <a:pt x="6235" y="2134"/>
                    <a:pt x="6235" y="1981"/>
                  </a:cubicBezTo>
                  <a:cubicBezTo>
                    <a:pt x="6235" y="1827"/>
                    <a:pt x="6152" y="1684"/>
                    <a:pt x="6020" y="1612"/>
                  </a:cubicBezTo>
                  <a:lnTo>
                    <a:pt x="3329" y="57"/>
                  </a:lnTo>
                  <a:cubicBezTo>
                    <a:pt x="3266" y="19"/>
                    <a:pt x="3193" y="0"/>
                    <a:pt x="3120" y="0"/>
                  </a:cubicBezTo>
                  <a:cubicBezTo>
                    <a:pt x="3046" y="0"/>
                    <a:pt x="2972" y="19"/>
                    <a:pt x="2906" y="57"/>
                  </a:cubicBezTo>
                  <a:cubicBezTo>
                    <a:pt x="2772" y="135"/>
                    <a:pt x="2691" y="272"/>
                    <a:pt x="2691" y="426"/>
                  </a:cubicBezTo>
                  <a:lnTo>
                    <a:pt x="2691" y="1239"/>
                  </a:lnTo>
                  <a:lnTo>
                    <a:pt x="640" y="57"/>
                  </a:lnTo>
                  <a:cubicBezTo>
                    <a:pt x="577" y="19"/>
                    <a:pt x="504" y="0"/>
                    <a:pt x="430"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2481188" y="4099950"/>
              <a:ext cx="155875" cy="99000"/>
            </a:xfrm>
            <a:custGeom>
              <a:avLst/>
              <a:gdLst/>
              <a:ahLst/>
              <a:cxnLst/>
              <a:rect l="l" t="t" r="r" b="b"/>
              <a:pathLst>
                <a:path w="6235" h="3960" extrusionOk="0">
                  <a:moveTo>
                    <a:pt x="3118" y="0"/>
                  </a:moveTo>
                  <a:cubicBezTo>
                    <a:pt x="3045" y="0"/>
                    <a:pt x="2972" y="19"/>
                    <a:pt x="2906" y="57"/>
                  </a:cubicBezTo>
                  <a:lnTo>
                    <a:pt x="216" y="1612"/>
                  </a:lnTo>
                  <a:cubicBezTo>
                    <a:pt x="83" y="1684"/>
                    <a:pt x="1" y="1827"/>
                    <a:pt x="1" y="1981"/>
                  </a:cubicBezTo>
                  <a:cubicBezTo>
                    <a:pt x="1" y="2134"/>
                    <a:pt x="83" y="2272"/>
                    <a:pt x="216" y="2349"/>
                  </a:cubicBezTo>
                  <a:lnTo>
                    <a:pt x="2906" y="3904"/>
                  </a:lnTo>
                  <a:cubicBezTo>
                    <a:pt x="2972" y="3939"/>
                    <a:pt x="3043" y="3959"/>
                    <a:pt x="3121" y="3959"/>
                  </a:cubicBezTo>
                  <a:cubicBezTo>
                    <a:pt x="3192" y="3959"/>
                    <a:pt x="3263" y="3939"/>
                    <a:pt x="3331" y="3904"/>
                  </a:cubicBezTo>
                  <a:cubicBezTo>
                    <a:pt x="3463" y="3827"/>
                    <a:pt x="3545" y="3683"/>
                    <a:pt x="3545" y="3530"/>
                  </a:cubicBezTo>
                  <a:lnTo>
                    <a:pt x="3545" y="2717"/>
                  </a:lnTo>
                  <a:lnTo>
                    <a:pt x="5595" y="3904"/>
                  </a:lnTo>
                  <a:cubicBezTo>
                    <a:pt x="5663" y="3939"/>
                    <a:pt x="5734" y="3959"/>
                    <a:pt x="5810" y="3959"/>
                  </a:cubicBezTo>
                  <a:cubicBezTo>
                    <a:pt x="5882" y="3959"/>
                    <a:pt x="5953" y="3939"/>
                    <a:pt x="6020" y="3904"/>
                  </a:cubicBezTo>
                  <a:cubicBezTo>
                    <a:pt x="6153" y="3827"/>
                    <a:pt x="6234" y="3683"/>
                    <a:pt x="6234" y="3530"/>
                  </a:cubicBezTo>
                  <a:lnTo>
                    <a:pt x="6234" y="426"/>
                  </a:lnTo>
                  <a:cubicBezTo>
                    <a:pt x="6234" y="272"/>
                    <a:pt x="6153" y="135"/>
                    <a:pt x="6020" y="57"/>
                  </a:cubicBezTo>
                  <a:cubicBezTo>
                    <a:pt x="5953" y="19"/>
                    <a:pt x="5881" y="0"/>
                    <a:pt x="5808" y="0"/>
                  </a:cubicBezTo>
                  <a:cubicBezTo>
                    <a:pt x="5735" y="0"/>
                    <a:pt x="5662" y="19"/>
                    <a:pt x="5595" y="57"/>
                  </a:cubicBezTo>
                  <a:lnTo>
                    <a:pt x="3545" y="1239"/>
                  </a:lnTo>
                  <a:lnTo>
                    <a:pt x="3545" y="426"/>
                  </a:lnTo>
                  <a:cubicBezTo>
                    <a:pt x="3545" y="272"/>
                    <a:pt x="3463" y="135"/>
                    <a:pt x="3331" y="57"/>
                  </a:cubicBezTo>
                  <a:cubicBezTo>
                    <a:pt x="3264" y="19"/>
                    <a:pt x="3191" y="0"/>
                    <a:pt x="311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2808088" y="4093450"/>
              <a:ext cx="111900" cy="111900"/>
            </a:xfrm>
            <a:custGeom>
              <a:avLst/>
              <a:gdLst/>
              <a:ahLst/>
              <a:cxnLst/>
              <a:rect l="l" t="t" r="r" b="b"/>
              <a:pathLst>
                <a:path w="4476" h="4476" extrusionOk="0">
                  <a:moveTo>
                    <a:pt x="425" y="1"/>
                  </a:moveTo>
                  <a:cubicBezTo>
                    <a:pt x="190" y="1"/>
                    <a:pt x="1" y="190"/>
                    <a:pt x="1" y="430"/>
                  </a:cubicBezTo>
                  <a:lnTo>
                    <a:pt x="1" y="4051"/>
                  </a:lnTo>
                  <a:cubicBezTo>
                    <a:pt x="1" y="4287"/>
                    <a:pt x="190" y="4476"/>
                    <a:pt x="425" y="4476"/>
                  </a:cubicBezTo>
                  <a:lnTo>
                    <a:pt x="4046" y="4476"/>
                  </a:lnTo>
                  <a:cubicBezTo>
                    <a:pt x="4282" y="4476"/>
                    <a:pt x="4476" y="4287"/>
                    <a:pt x="4476" y="4051"/>
                  </a:cubicBezTo>
                  <a:lnTo>
                    <a:pt x="4476" y="430"/>
                  </a:lnTo>
                  <a:cubicBezTo>
                    <a:pt x="4476" y="190"/>
                    <a:pt x="4282" y="1"/>
                    <a:pt x="4046"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4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67036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RELEVANCE &amp; FEASABILITY</a:t>
            </a:r>
            <a:endParaRPr dirty="0"/>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E2E2E2"/>
              </a:buClr>
              <a:buSzPts val="3000"/>
              <a:buFont typeface="Oswald"/>
              <a:buNone/>
              <a:tabLst/>
              <a:defRPr/>
            </a:pPr>
            <a:r>
              <a:rPr kumimoji="0" lang="en-IN" sz="4800" b="1" i="0" u="none" strike="noStrike" kern="0" cap="none" spc="0" normalizeH="0" baseline="0" noProof="0" dirty="0">
                <a:ln>
                  <a:noFill/>
                </a:ln>
                <a:solidFill>
                  <a:srgbClr val="E5A083"/>
                </a:solidFill>
                <a:effectLst/>
                <a:uLnTx/>
                <a:uFillTx/>
                <a:latin typeface="Oswald"/>
                <a:sym typeface="Oswald"/>
              </a:rPr>
              <a:t>/02</a:t>
            </a:r>
            <a:endParaRPr lang="en" dirty="0"/>
          </a:p>
        </p:txBody>
      </p:sp>
      <p:sp>
        <p:nvSpPr>
          <p:cNvPr id="593" name="Google Shape;593;p35"/>
          <p:cNvSpPr txBox="1">
            <a:spLocks noGrp="1"/>
          </p:cNvSpPr>
          <p:nvPr>
            <p:ph type="subTitle" idx="1"/>
          </p:nvPr>
        </p:nvSpPr>
        <p:spPr>
          <a:xfrm>
            <a:off x="948600" y="3392900"/>
            <a:ext cx="3652200" cy="713400"/>
          </a:xfrm>
          <a:prstGeom prst="rect">
            <a:avLst/>
          </a:prstGeom>
        </p:spPr>
        <p:txBody>
          <a:bodyPr spcFirstLastPara="1" wrap="square" lIns="91425" tIns="91425" rIns="91425" bIns="91425" anchor="ctr" anchorCtr="0">
            <a:noAutofit/>
          </a:bodyPr>
          <a:lstStyle/>
          <a:p>
            <a:r>
              <a:rPr lang="en-IN" dirty="0"/>
              <a:t>Requirement and necessity</a:t>
            </a:r>
          </a:p>
        </p:txBody>
      </p:sp>
      <p:sp>
        <p:nvSpPr>
          <p:cNvPr id="594" name="Google Shape;594;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35"/>
          <p:cNvCxnSpPr/>
          <p:nvPr/>
        </p:nvCxnSpPr>
        <p:spPr>
          <a:xfrm>
            <a:off x="4285625" y="3749588"/>
            <a:ext cx="792600" cy="0"/>
          </a:xfrm>
          <a:prstGeom prst="straightConnector1">
            <a:avLst/>
          </a:prstGeom>
          <a:noFill/>
          <a:ln w="9525" cap="flat" cmpd="sng">
            <a:solidFill>
              <a:schemeClr val="dk2"/>
            </a:solidFill>
            <a:prstDash val="solid"/>
            <a:round/>
            <a:headEnd type="none" w="med" len="med"/>
            <a:tailEnd type="stealth" w="med" len="med"/>
          </a:ln>
        </p:spPr>
      </p:cxnSp>
      <p:grpSp>
        <p:nvGrpSpPr>
          <p:cNvPr id="596" name="Google Shape;596;p35"/>
          <p:cNvGrpSpPr/>
          <p:nvPr/>
        </p:nvGrpSpPr>
        <p:grpSpPr>
          <a:xfrm>
            <a:off x="5380450" y="1070563"/>
            <a:ext cx="2867518" cy="3002387"/>
            <a:chOff x="5380450" y="1070563"/>
            <a:chExt cx="2867518" cy="3002387"/>
          </a:xfrm>
        </p:grpSpPr>
        <p:sp>
          <p:nvSpPr>
            <p:cNvPr id="597" name="Google Shape;597;p3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5"/>
            <p:cNvGrpSpPr/>
            <p:nvPr/>
          </p:nvGrpSpPr>
          <p:grpSpPr>
            <a:xfrm>
              <a:off x="5380450" y="1200275"/>
              <a:ext cx="1386600" cy="449700"/>
              <a:chOff x="5270675" y="1411375"/>
              <a:chExt cx="1386600" cy="449700"/>
            </a:xfrm>
          </p:grpSpPr>
          <p:sp>
            <p:nvSpPr>
              <p:cNvPr id="603" name="Google Shape;603;p3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35"/>
              <p:cNvGrpSpPr/>
              <p:nvPr/>
            </p:nvGrpSpPr>
            <p:grpSpPr>
              <a:xfrm>
                <a:off x="5794626" y="1542600"/>
                <a:ext cx="706512" cy="187247"/>
                <a:chOff x="5784976" y="732725"/>
                <a:chExt cx="706512" cy="187247"/>
              </a:xfrm>
            </p:grpSpPr>
            <p:sp>
              <p:nvSpPr>
                <p:cNvPr id="607" name="Google Shape;607;p3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5"/>
            <p:cNvGrpSpPr/>
            <p:nvPr/>
          </p:nvGrpSpPr>
          <p:grpSpPr>
            <a:xfrm>
              <a:off x="6533820" y="2611181"/>
              <a:ext cx="1714149" cy="744321"/>
              <a:chOff x="6709845" y="3859168"/>
              <a:chExt cx="1714149" cy="744321"/>
            </a:xfrm>
          </p:grpSpPr>
          <p:grpSp>
            <p:nvGrpSpPr>
              <p:cNvPr id="611" name="Google Shape;611;p35"/>
              <p:cNvGrpSpPr/>
              <p:nvPr/>
            </p:nvGrpSpPr>
            <p:grpSpPr>
              <a:xfrm>
                <a:off x="6709845" y="3859168"/>
                <a:ext cx="1714149" cy="744321"/>
                <a:chOff x="6709845" y="3859168"/>
                <a:chExt cx="1714149" cy="744321"/>
              </a:xfrm>
            </p:grpSpPr>
            <p:sp>
              <p:nvSpPr>
                <p:cNvPr id="612" name="Google Shape;612;p3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5"/>
              <p:cNvGrpSpPr/>
              <p:nvPr/>
            </p:nvGrpSpPr>
            <p:grpSpPr>
              <a:xfrm>
                <a:off x="7629944" y="4025885"/>
                <a:ext cx="545407" cy="410286"/>
                <a:chOff x="7629944" y="4025885"/>
                <a:chExt cx="545407" cy="410286"/>
              </a:xfrm>
            </p:grpSpPr>
            <p:sp>
              <p:nvSpPr>
                <p:cNvPr id="622" name="Google Shape;622;p3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 name="Google Shape;626;p35"/>
            <p:cNvGrpSpPr/>
            <p:nvPr/>
          </p:nvGrpSpPr>
          <p:grpSpPr>
            <a:xfrm>
              <a:off x="5573850" y="3355500"/>
              <a:ext cx="381600" cy="356700"/>
              <a:chOff x="1062200" y="3366813"/>
              <a:chExt cx="381600" cy="356700"/>
            </a:xfrm>
          </p:grpSpPr>
          <p:sp>
            <p:nvSpPr>
              <p:cNvPr id="627" name="Google Shape;627;p3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 name="Google Shape;628;p35"/>
              <p:cNvGrpSpPr/>
              <p:nvPr/>
            </p:nvGrpSpPr>
            <p:grpSpPr>
              <a:xfrm>
                <a:off x="1138484" y="3433275"/>
                <a:ext cx="229200" cy="229200"/>
                <a:chOff x="955447" y="3891500"/>
                <a:chExt cx="229200" cy="229200"/>
              </a:xfrm>
            </p:grpSpPr>
            <p:sp>
              <p:nvSpPr>
                <p:cNvPr id="629" name="Google Shape;629;p3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 name="Google Shape;631;p35"/>
            <p:cNvGrpSpPr/>
            <p:nvPr/>
          </p:nvGrpSpPr>
          <p:grpSpPr>
            <a:xfrm rot="5400000">
              <a:off x="5462261" y="2839775"/>
              <a:ext cx="604800" cy="147600"/>
              <a:chOff x="7688649" y="828750"/>
              <a:chExt cx="604800" cy="147600"/>
            </a:xfrm>
          </p:grpSpPr>
          <p:sp>
            <p:nvSpPr>
              <p:cNvPr id="632" name="Google Shape;632;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 name="Google Shape;635;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86692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51"/>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51"/>
          <p:cNvGrpSpPr/>
          <p:nvPr/>
        </p:nvGrpSpPr>
        <p:grpSpPr>
          <a:xfrm>
            <a:off x="299286" y="189025"/>
            <a:ext cx="133205" cy="119344"/>
            <a:chOff x="222150" y="185025"/>
            <a:chExt cx="170100" cy="152400"/>
          </a:xfrm>
        </p:grpSpPr>
        <p:cxnSp>
          <p:nvCxnSpPr>
            <p:cNvPr id="1538" name="Google Shape;1538;p5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39" name="Google Shape;1539;p5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40" name="Google Shape;1540;p5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41" name="Google Shape;1541;p51"/>
          <p:cNvGrpSpPr/>
          <p:nvPr/>
        </p:nvGrpSpPr>
        <p:grpSpPr>
          <a:xfrm>
            <a:off x="286625" y="3999999"/>
            <a:ext cx="145867" cy="958251"/>
            <a:chOff x="286625" y="3923799"/>
            <a:chExt cx="145867" cy="958251"/>
          </a:xfrm>
        </p:grpSpPr>
        <p:sp>
          <p:nvSpPr>
            <p:cNvPr id="1542" name="Google Shape;1542;p5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51"/>
            <p:cNvGrpSpPr/>
            <p:nvPr/>
          </p:nvGrpSpPr>
          <p:grpSpPr>
            <a:xfrm>
              <a:off x="298112" y="4342643"/>
              <a:ext cx="110182" cy="126862"/>
              <a:chOff x="281100" y="2027800"/>
              <a:chExt cx="140700" cy="162000"/>
            </a:xfrm>
          </p:grpSpPr>
          <p:sp>
            <p:nvSpPr>
              <p:cNvPr id="1544" name="Google Shape;1544;p5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51"/>
              <p:cNvGrpSpPr/>
              <p:nvPr/>
            </p:nvGrpSpPr>
            <p:grpSpPr>
              <a:xfrm>
                <a:off x="308875" y="2088450"/>
                <a:ext cx="85200" cy="40700"/>
                <a:chOff x="308875" y="2087000"/>
                <a:chExt cx="85200" cy="40700"/>
              </a:xfrm>
            </p:grpSpPr>
            <p:cxnSp>
              <p:nvCxnSpPr>
                <p:cNvPr id="1546" name="Google Shape;1546;p5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5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48" name="Google Shape;1548;p51"/>
            <p:cNvGrpSpPr/>
            <p:nvPr/>
          </p:nvGrpSpPr>
          <p:grpSpPr>
            <a:xfrm>
              <a:off x="286625" y="3923799"/>
              <a:ext cx="133200" cy="133200"/>
              <a:chOff x="286625" y="3648899"/>
              <a:chExt cx="133200" cy="133200"/>
            </a:xfrm>
          </p:grpSpPr>
          <p:sp>
            <p:nvSpPr>
              <p:cNvPr id="1549" name="Google Shape;1549;p5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2" name="Google Shape;1552;p51"/>
          <p:cNvSpPr txBox="1">
            <a:spLocks noGrp="1"/>
          </p:cNvSpPr>
          <p:nvPr>
            <p:ph type="subTitle" idx="1"/>
          </p:nvPr>
        </p:nvSpPr>
        <p:spPr>
          <a:xfrm>
            <a:off x="1024800" y="165715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N</a:t>
            </a:r>
            <a:r>
              <a:rPr lang="en" dirty="0"/>
              <a:t>ew cancer cases occur in India every year. [Including all kinds on Cancer]</a:t>
            </a:r>
            <a:endParaRPr dirty="0"/>
          </a:p>
        </p:txBody>
      </p:sp>
      <p:sp>
        <p:nvSpPr>
          <p:cNvPr id="1553" name="Google Shape;1553;p51"/>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&lt;About 800,000&gt;</a:t>
            </a:r>
            <a:endParaRPr sz="3600" dirty="0"/>
          </a:p>
        </p:txBody>
      </p:sp>
      <p:sp>
        <p:nvSpPr>
          <p:cNvPr id="1554" name="Google Shape;1554;p51"/>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&lt;Around 162,468 &gt;</a:t>
            </a:r>
            <a:endParaRPr sz="3600" dirty="0"/>
          </a:p>
        </p:txBody>
      </p:sp>
      <p:sp>
        <p:nvSpPr>
          <p:cNvPr id="1555" name="Google Shape;1555;p51"/>
          <p:cNvSpPr txBox="1">
            <a:spLocks noGrp="1"/>
          </p:cNvSpPr>
          <p:nvPr>
            <p:ph type="subTitle" idx="3"/>
          </p:nvPr>
        </p:nvSpPr>
        <p:spPr>
          <a:xfrm>
            <a:off x="2138250" y="2765660"/>
            <a:ext cx="4867500" cy="3963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a:t>
            </a:r>
            <a:r>
              <a:rPr lang="en" dirty="0"/>
              <a:t>mongst them are new breast cancer cases </a:t>
            </a:r>
            <a:r>
              <a:rPr lang="en-IN" dirty="0"/>
              <a:t>and 87,090 reported deaths</a:t>
            </a:r>
            <a:r>
              <a:rPr lang="en" dirty="0"/>
              <a:t>.</a:t>
            </a:r>
            <a:endParaRPr dirty="0"/>
          </a:p>
        </p:txBody>
      </p:sp>
      <p:sp>
        <p:nvSpPr>
          <p:cNvPr id="1556" name="Google Shape;1556;p51"/>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&lt;As in 2021, 1 in 28&gt;</a:t>
            </a:r>
            <a:endParaRPr sz="3600" dirty="0"/>
          </a:p>
        </p:txBody>
      </p:sp>
      <p:sp>
        <p:nvSpPr>
          <p:cNvPr id="1557" name="Google Shape;1557;p51"/>
          <p:cNvSpPr txBox="1">
            <a:spLocks noGrp="1"/>
          </p:cNvSpPr>
          <p:nvPr>
            <p:ph type="subTitle" idx="5"/>
          </p:nvPr>
        </p:nvSpPr>
        <p:spPr>
          <a:xfrm>
            <a:off x="3251699" y="3929724"/>
            <a:ext cx="5311115" cy="443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Woman tends to develop breast cancer</a:t>
            </a:r>
          </a:p>
          <a:p>
            <a:pPr marL="0" lvl="0" indent="0" algn="l" rtl="0">
              <a:spcBef>
                <a:spcPts val="0"/>
              </a:spcBef>
              <a:spcAft>
                <a:spcPts val="0"/>
              </a:spcAft>
              <a:buNone/>
            </a:pPr>
            <a:r>
              <a:rPr lang="en-IN" dirty="0"/>
              <a:t>[M</a:t>
            </a:r>
            <a:r>
              <a:rPr lang="en" dirty="0"/>
              <a:t>ore in Urban areas as compared to rural areas]</a:t>
            </a:r>
            <a:endParaRPr dirty="0"/>
          </a:p>
        </p:txBody>
      </p:sp>
      <p:sp>
        <p:nvSpPr>
          <p:cNvPr id="1558" name="Google Shape;1558;p51"/>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559" name="Google Shape;1559;p51"/>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560" name="Google Shape;1560;p51"/>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561" name="Google Shape;1561;p51"/>
          <p:cNvGrpSpPr/>
          <p:nvPr/>
        </p:nvGrpSpPr>
        <p:grpSpPr>
          <a:xfrm>
            <a:off x="7237125" y="1080828"/>
            <a:ext cx="749840" cy="868709"/>
            <a:chOff x="7485735" y="1045026"/>
            <a:chExt cx="633471" cy="733893"/>
          </a:xfrm>
        </p:grpSpPr>
        <p:sp>
          <p:nvSpPr>
            <p:cNvPr id="1562" name="Google Shape;1562;p51"/>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51"/>
            <p:cNvGrpSpPr/>
            <p:nvPr/>
          </p:nvGrpSpPr>
          <p:grpSpPr>
            <a:xfrm>
              <a:off x="7650184" y="1131232"/>
              <a:ext cx="304500" cy="311324"/>
              <a:chOff x="3409000" y="1026975"/>
              <a:chExt cx="355075" cy="363032"/>
            </a:xfrm>
          </p:grpSpPr>
          <p:sp>
            <p:nvSpPr>
              <p:cNvPr id="1564" name="Google Shape;1564;p5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51"/>
            <p:cNvGrpSpPr/>
            <p:nvPr/>
          </p:nvGrpSpPr>
          <p:grpSpPr>
            <a:xfrm>
              <a:off x="7625927" y="1501556"/>
              <a:ext cx="352067" cy="169406"/>
              <a:chOff x="5528432" y="2979624"/>
              <a:chExt cx="480900" cy="187251"/>
            </a:xfrm>
          </p:grpSpPr>
          <p:sp>
            <p:nvSpPr>
              <p:cNvPr id="1568" name="Google Shape;1568;p51"/>
              <p:cNvSpPr/>
              <p:nvPr/>
            </p:nvSpPr>
            <p:spPr>
              <a:xfrm>
                <a:off x="5528432" y="2979624"/>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5528432" y="3052849"/>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5610449" y="3126075"/>
                <a:ext cx="3168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1" name="Google Shape;1571;p51"/>
          <p:cNvGrpSpPr/>
          <p:nvPr/>
        </p:nvGrpSpPr>
        <p:grpSpPr>
          <a:xfrm>
            <a:off x="6859820" y="2324363"/>
            <a:ext cx="591028" cy="133884"/>
            <a:chOff x="7138120" y="2001863"/>
            <a:chExt cx="591028" cy="133884"/>
          </a:xfrm>
        </p:grpSpPr>
        <p:sp>
          <p:nvSpPr>
            <p:cNvPr id="1572" name="Google Shape;1572;p51"/>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5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1"/>
          <p:cNvGrpSpPr/>
          <p:nvPr/>
        </p:nvGrpSpPr>
        <p:grpSpPr>
          <a:xfrm>
            <a:off x="1024802" y="3899594"/>
            <a:ext cx="767672" cy="251306"/>
            <a:chOff x="6394925" y="2541508"/>
            <a:chExt cx="736800" cy="241200"/>
          </a:xfrm>
        </p:grpSpPr>
        <p:sp>
          <p:nvSpPr>
            <p:cNvPr id="1580" name="Google Shape;1580;p51"/>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84047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3" name="CLICK.WAV"/>
          </p:stSnd>
        </p:sndAc>
      </p:transition>
    </mc:Choice>
    <mc:Fallback xmlns="">
      <p:transition spd="slow">
        <p:random/>
        <p:sndAc>
          <p:stSnd>
            <p:snd r:embed="rId6" name="CLICK.WAV"/>
          </p:stSnd>
        </p:sndAc>
      </p:transition>
    </mc:Fallback>
  </mc:AlternateContent>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1223</TotalTime>
  <Words>1922</Words>
  <Application>Microsoft Office PowerPoint</Application>
  <PresentationFormat>On-screen Show (16:9)</PresentationFormat>
  <Paragraphs>207</Paragraphs>
  <Slides>34</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inter-bold</vt:lpstr>
      <vt:lpstr>Courier New</vt:lpstr>
      <vt:lpstr>Fira Code</vt:lpstr>
      <vt:lpstr>Arial</vt:lpstr>
      <vt:lpstr>Oswald</vt:lpstr>
      <vt:lpstr>BarlowSemiCondensed-Regular</vt:lpstr>
      <vt:lpstr>TimesNewRomanPSMT</vt:lpstr>
      <vt:lpstr>Comic Sans MS</vt:lpstr>
      <vt:lpstr>Anaheim</vt:lpstr>
      <vt:lpstr>Roboto Condensed Light</vt:lpstr>
      <vt:lpstr>inter-regular</vt:lpstr>
      <vt:lpstr>Fira Code Light</vt:lpstr>
      <vt:lpstr>Arial</vt:lpstr>
      <vt:lpstr>How to Code Workshop by Slidesgo</vt:lpstr>
      <vt:lpstr>BREAST CANCER DETECTION</vt:lpstr>
      <vt:lpstr>Our Team</vt:lpstr>
      <vt:lpstr>ABSTRACT</vt:lpstr>
      <vt:lpstr>TECHNOLOGY</vt:lpstr>
      <vt:lpstr>ABSTRACT</vt:lpstr>
      <vt:lpstr>Breast Cancer</vt:lpstr>
      <vt:lpstr>—CYTECARE CANCER HOSPITAL</vt:lpstr>
      <vt:lpstr>RELEVANCE &amp; FEASABILITY</vt:lpstr>
      <vt:lpstr>&lt;About 800,000&gt;</vt:lpstr>
      <vt:lpstr>DETECTION ON TIME IS A MUST!</vt:lpstr>
      <vt:lpstr>METHODOLOGY</vt:lpstr>
      <vt:lpstr>Collecting dataset</vt:lpstr>
      <vt:lpstr>PROJECT DESIGN</vt:lpstr>
      <vt:lpstr>PowerPoint Presentation</vt:lpstr>
      <vt:lpstr>TECHNOLOGY</vt:lpstr>
      <vt:lpstr>SKLEARN</vt:lpstr>
      <vt:lpstr>WORKING</vt:lpstr>
      <vt:lpstr>Training </vt:lpstr>
      <vt:lpstr>Random Forest Classifier</vt:lpstr>
      <vt:lpstr>PowerPoint Presentation</vt:lpstr>
      <vt:lpstr>SVM</vt:lpstr>
      <vt:lpstr>PowerPoint Presentation</vt:lpstr>
      <vt:lpstr>Logistic regression</vt:lpstr>
      <vt:lpstr>PowerPoint Presentation</vt:lpstr>
      <vt:lpstr>Front End components:</vt:lpstr>
      <vt:lpstr>LIMITATIONS &amp; FUTURE SCOPE</vt:lpstr>
      <vt:lpstr>REALISTIC CONSTRAINTS</vt:lpstr>
      <vt:lpstr>MAINTAINABILTY</vt:lpstr>
      <vt:lpstr>LIMITATIONS</vt:lpstr>
      <vt:lpstr>FUTURE SCOPE</vt:lpstr>
      <vt:lpstr>CONCLUSION</vt:lpstr>
      <vt:lpstr>CONCLUSION </vt:lpstr>
      <vt:lpstr>TIMELINE [GANTT CHART]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DETECTION</dc:title>
  <dc:creator>Manvi Vrati</dc:creator>
  <cp:lastModifiedBy>Manvi Vrati</cp:lastModifiedBy>
  <cp:revision>28</cp:revision>
  <dcterms:modified xsi:type="dcterms:W3CDTF">2022-05-09T05:15:20Z</dcterms:modified>
</cp:coreProperties>
</file>